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แทน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11" name="ตัวแทน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แทน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8" name="ตัวแทน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24" name="ตัวแทน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29" name="ตัวแทน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843DA7-44D6-4BBE-BFDE-336A78A1A7F6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28CB79-1190-4182-9C05-DC14C0AED69E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81000" y="2636913"/>
            <a:ext cx="8458200" cy="343887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458200" cy="1944216"/>
          </a:xfrm>
        </p:spPr>
        <p:txBody>
          <a:bodyPr>
            <a:noAutofit/>
          </a:bodyPr>
          <a:lstStyle/>
          <a:p>
            <a:pPr algn="ctr"/>
            <a:r>
              <a:rPr lang="th-TH" sz="4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H SarabunPSK"/>
              </a:rPr>
              <a:t>โครงการเด็กดีมีคุณธรรม ประชาธิปไตย </a:t>
            </a:r>
            <a:endParaRPr lang="th-TH" sz="4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H SarabunPSK"/>
            </a:endParaRPr>
          </a:p>
          <a:p>
            <a:pPr algn="ctr"/>
            <a:r>
              <a:rPr lang="th-TH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H SarabunPSK"/>
              </a:rPr>
              <a:t>ห่างไกล</a:t>
            </a:r>
            <a:r>
              <a:rPr lang="th-TH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H SarabunPSK"/>
              </a:rPr>
              <a:t>ยา</a:t>
            </a:r>
            <a:r>
              <a:rPr lang="th-TH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H SarabunPSK"/>
              </a:rPr>
              <a:t>เสพติด</a:t>
            </a:r>
            <a:endParaRPr lang="th-TH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636912"/>
            <a:ext cx="842493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8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H SarabunPSK" pitchFamily="34" charset="-34"/>
                <a:cs typeface="TH SarabunPSK" pitchFamily="34" charset="-34"/>
              </a:rPr>
              <a:t>ที่มาของโครงการ</a:t>
            </a:r>
            <a:endParaRPr lang="th-T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atin typeface="TH SarabunPSK" pitchFamily="34" charset="-34"/>
                <a:ea typeface="Times New Roman"/>
                <a:cs typeface="TH SarabunPSK" pitchFamily="34" charset="-34"/>
              </a:rPr>
              <a:t>โรงเรียนส่งเสริมให้นักเรียนมีคุณลักษณะที่พึงประสงค์ มีความประพฤติและปฏิบัติตนเป็นผู้มีคุณธรรม มีความเป็นประชาธิปไตย และไม่ยุ่งเกี่ยวกับสิ่งเสพติด ตามที่รัฐบาลมีนโยบาย </a:t>
            </a:r>
            <a:r>
              <a:rPr lang="en-US" sz="4000" dirty="0">
                <a:latin typeface="TH SarabunPSK" pitchFamily="34" charset="-34"/>
                <a:ea typeface="Times New Roman"/>
                <a:cs typeface="TH SarabunPSK" pitchFamily="34" charset="-34"/>
              </a:rPr>
              <a:t>3 </a:t>
            </a:r>
            <a:r>
              <a:rPr lang="th-TH" sz="4000" dirty="0">
                <a:latin typeface="TH SarabunPSK" pitchFamily="34" charset="-34"/>
                <a:ea typeface="Times New Roman"/>
                <a:cs typeface="TH SarabunPSK" pitchFamily="34" charset="-34"/>
              </a:rPr>
              <a:t>ดี ซึ่งทางระดับปฐมวัยเห็นสมควรส่งเสริมลักษณะที่พึงประสงค์ดังที่กล่าวนั้น ให้แก่เด็กระดับปฐมวัยโดยจัดกิจกรรมต่างๆ เพื่อปลูกฝังให้เด็กเป็นสมาชิกที่ดีของครอบครัว ชุมชน สังคมและประเทศชาติ 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593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1224136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th-TH" sz="6700" cap="none" dirty="0">
                <a:solidFill>
                  <a:prstClr val="black"/>
                </a:solidFill>
                <a:effectLst/>
                <a:latin typeface="Candara"/>
                <a:ea typeface="+mn-ea"/>
                <a:cs typeface="KodchiangUPC"/>
              </a:rPr>
              <a:t>วัตถุประสงค์</a:t>
            </a:r>
            <a:r>
              <a:rPr lang="th-TH" sz="2200" cap="none" dirty="0">
                <a:solidFill>
                  <a:prstClr val="black"/>
                </a:solidFill>
                <a:effectLst/>
                <a:latin typeface="Trebuchet MS"/>
                <a:ea typeface="+mn-ea"/>
                <a:cs typeface="IrisUPC"/>
              </a:rPr>
              <a:t/>
            </a:r>
            <a:br>
              <a:rPr lang="th-TH" sz="2200" cap="none" dirty="0">
                <a:solidFill>
                  <a:prstClr val="black"/>
                </a:solidFill>
                <a:effectLst/>
                <a:latin typeface="Trebuchet MS"/>
                <a:ea typeface="+mn-ea"/>
                <a:cs typeface="IrisUPC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/>
          <a:lstStyle/>
          <a:p>
            <a:pPr marL="457200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latin typeface="TH SarabunPSK"/>
                <a:ea typeface="Times New Roman"/>
                <a:cs typeface="Angsana New"/>
              </a:rPr>
              <a:t>1. </a:t>
            </a:r>
            <a:r>
              <a:rPr lang="th-TH" dirty="0">
                <a:latin typeface="TH SarabunPSK"/>
                <a:ea typeface="Times New Roman"/>
                <a:cs typeface="Angsana New"/>
              </a:rPr>
              <a:t>เพื่อฝึกให้เด็กปฐมวัยมีวินัยในตนเองและมีความรับผิดชอบ</a:t>
            </a:r>
            <a:r>
              <a:rPr lang="en-US" dirty="0">
                <a:latin typeface="TH SarabunPSK"/>
                <a:ea typeface="Times New Roman"/>
                <a:cs typeface="Angsana New"/>
              </a:rPr>
              <a:t/>
            </a:r>
            <a:br>
              <a:rPr lang="en-US" dirty="0">
                <a:latin typeface="TH SarabunPSK"/>
                <a:ea typeface="Times New Roman"/>
                <a:cs typeface="Angsana New"/>
              </a:rPr>
            </a:br>
            <a:r>
              <a:rPr lang="en-US" dirty="0">
                <a:latin typeface="TH SarabunPSK"/>
                <a:ea typeface="Times New Roman"/>
                <a:cs typeface="Angsana New"/>
              </a:rPr>
              <a:t>2. </a:t>
            </a:r>
            <a:r>
              <a:rPr lang="th-TH" dirty="0">
                <a:latin typeface="TH SarabunPSK"/>
                <a:ea typeface="Times New Roman"/>
                <a:cs typeface="Angsana New"/>
              </a:rPr>
              <a:t>เพื่อส่งเสริมให้เด็กปฐมวัยมีความซื่อสัตย์สุจริต</a:t>
            </a:r>
            <a:r>
              <a:rPr lang="en-US" dirty="0">
                <a:latin typeface="TH SarabunPSK"/>
                <a:ea typeface="Times New Roman"/>
                <a:cs typeface="Angsana New"/>
              </a:rPr>
              <a:t> </a:t>
            </a:r>
            <a:r>
              <a:rPr lang="th-TH" dirty="0" smtClean="0">
                <a:latin typeface="TH SarabunPSK"/>
                <a:ea typeface="Times New Roman"/>
                <a:cs typeface="Angsana New"/>
              </a:rPr>
              <a:t>และห่างไกล</a:t>
            </a:r>
            <a:r>
              <a:rPr lang="th-TH" dirty="0" err="1" smtClean="0">
                <a:latin typeface="TH SarabunPSK"/>
                <a:ea typeface="Times New Roman"/>
                <a:cs typeface="Angsana New"/>
              </a:rPr>
              <a:t>ยาเสพติด</a:t>
            </a:r>
            <a:r>
              <a:rPr lang="en-US" dirty="0">
                <a:latin typeface="TH SarabunPSK"/>
                <a:ea typeface="Times New Roman"/>
                <a:cs typeface="Angsana New"/>
              </a:rPr>
              <a:t/>
            </a:r>
            <a:br>
              <a:rPr lang="en-US" dirty="0">
                <a:latin typeface="TH SarabunPSK"/>
                <a:ea typeface="Times New Roman"/>
                <a:cs typeface="Angsana New"/>
              </a:rPr>
            </a:br>
            <a:r>
              <a:rPr lang="en-US" dirty="0">
                <a:latin typeface="TH SarabunPSK"/>
                <a:ea typeface="Times New Roman"/>
                <a:cs typeface="Angsana New"/>
              </a:rPr>
              <a:t>3. </a:t>
            </a:r>
            <a:r>
              <a:rPr lang="th-TH" dirty="0">
                <a:latin typeface="TH SarabunPSK"/>
                <a:ea typeface="Times New Roman"/>
                <a:cs typeface="Angsana New"/>
              </a:rPr>
              <a:t>เพื่อส่งเสริมให้เด็กปฐมวัยมีความเมตตากรุณาและช่วยเหลือแบ่งปัน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6632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1440160"/>
          </a:xfrm>
        </p:spPr>
        <p:txBody>
          <a:bodyPr>
            <a:normAutofit fontScale="90000"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</a:pPr>
            <a:r>
              <a:rPr lang="th-TH" sz="6700" cap="none" dirty="0">
                <a:solidFill>
                  <a:prstClr val="black"/>
                </a:solidFill>
                <a:effectLst/>
                <a:latin typeface="Candara"/>
                <a:ea typeface="+mn-ea"/>
                <a:cs typeface="KodchiangUPC"/>
              </a:rPr>
              <a:t>เป้าหมาย</a:t>
            </a:r>
            <a:br>
              <a:rPr lang="th-TH" sz="6700" cap="none" dirty="0">
                <a:solidFill>
                  <a:prstClr val="black"/>
                </a:solidFill>
                <a:effectLst/>
                <a:latin typeface="Candara"/>
                <a:ea typeface="+mn-ea"/>
                <a:cs typeface="KodchiangUPC"/>
              </a:rPr>
            </a:br>
            <a:r>
              <a:rPr lang="th-TH" sz="5300" cap="none" dirty="0">
                <a:solidFill>
                  <a:prstClr val="black"/>
                </a:solidFill>
                <a:effectLst/>
                <a:latin typeface="TH SarabunPSK" pitchFamily="34" charset="-34"/>
                <a:ea typeface="+mn-ea"/>
                <a:cs typeface="TH SarabunPSK" pitchFamily="34" charset="-34"/>
              </a:rPr>
              <a:t>เด็กและผู้ปกครองศูนย์พัฒนาเด็กเล็กบ้านบาโด จำนวน 160 คน</a:t>
            </a:r>
            <a:br>
              <a:rPr lang="th-TH" sz="5300" cap="none" dirty="0">
                <a:solidFill>
                  <a:prstClr val="black"/>
                </a:solidFill>
                <a:effectLst/>
                <a:latin typeface="TH SarabunPSK" pitchFamily="34" charset="-34"/>
                <a:ea typeface="+mn-ea"/>
                <a:cs typeface="TH SarabunPSK" pitchFamily="34" charset="-34"/>
              </a:rPr>
            </a:br>
            <a:endParaRPr lang="th-TH" sz="53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/>
          <a:lstStyle/>
          <a:p>
            <a:r>
              <a:rPr lang="th-TH" dirty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ตัวชี้วัด</a:t>
            </a:r>
            <a:br>
              <a:rPr lang="th-TH" dirty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lang="th-TH" dirty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ร้อยละ 90 ผู้ปกครองมีความรู้</a:t>
            </a:r>
            <a:r>
              <a:rPr lang="th-TH" dirty="0" smtClean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เกี่ยวกับการปลูกฝังให้เด็กเป็นคนดี มีคุณธรรม</a:t>
            </a:r>
            <a:r>
              <a:rPr lang="th-TH" dirty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lang="th-TH" dirty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lang="th-TH" dirty="0" smtClean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และห่างไกล</a:t>
            </a:r>
            <a:r>
              <a:rPr lang="th-TH" dirty="0" err="1" smtClean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ยาเสพติด</a:t>
            </a:r>
            <a:r>
              <a:rPr lang="th-TH" dirty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lang="th-TH" dirty="0">
                <a:solidFill>
                  <a:srgbClr val="073E87"/>
                </a:solidFill>
                <a:latin typeface="TH SarabunPSK" pitchFamily="34" charset="-34"/>
                <a:ea typeface="+mj-ea"/>
                <a:cs typeface="TH SarabunPSK" pitchFamily="34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382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1152128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th-TH" sz="6700" cap="none" dirty="0">
                <a:solidFill>
                  <a:prstClr val="black"/>
                </a:solidFill>
                <a:effectLst/>
                <a:latin typeface="TH SarabunPSK" pitchFamily="34" charset="-34"/>
                <a:ea typeface="+mn-ea"/>
                <a:cs typeface="TH SarabunPSK" pitchFamily="34" charset="-34"/>
              </a:rPr>
              <a:t>วิธีการดำเนินโครงการ</a:t>
            </a:r>
            <a:r>
              <a:rPr lang="th-TH" sz="4400" cap="none" dirty="0">
                <a:solidFill>
                  <a:prstClr val="black"/>
                </a:solidFill>
                <a:effectLst/>
                <a:latin typeface="TH SarabunPSK" pitchFamily="34" charset="-34"/>
                <a:ea typeface="+mn-ea"/>
                <a:cs typeface="TH SarabunPSK" pitchFamily="34" charset="-34"/>
              </a:rPr>
              <a:t/>
            </a:r>
            <a:br>
              <a:rPr lang="th-TH" sz="4400" cap="none" dirty="0">
                <a:solidFill>
                  <a:prstClr val="black"/>
                </a:solidFill>
                <a:effectLst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sz="4400" cap="none" dirty="0" smtClean="0">
                <a:solidFill>
                  <a:prstClr val="black"/>
                </a:solidFill>
                <a:effectLst/>
                <a:latin typeface="TH SarabunPSK" pitchFamily="34" charset="-34"/>
                <a:ea typeface="+mn-ea"/>
                <a:cs typeface="TH SarabunPSK" pitchFamily="34" charset="-34"/>
              </a:rPr>
              <a:t> ให้ความรู้เกี่ยวกับการปลูกฝังให้เด็กเป็นคนดี มีคุณธรรม และห่างไกล</a:t>
            </a:r>
            <a:r>
              <a:rPr lang="th-TH" sz="4400" cap="none" dirty="0" err="1" smtClean="0">
                <a:solidFill>
                  <a:prstClr val="black"/>
                </a:solidFill>
                <a:effectLst/>
                <a:latin typeface="TH SarabunPSK" pitchFamily="34" charset="-34"/>
                <a:ea typeface="+mn-ea"/>
                <a:cs typeface="TH SarabunPSK" pitchFamily="34" charset="-34"/>
              </a:rPr>
              <a:t>ยาเสพติด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708921"/>
            <a:ext cx="7920880" cy="33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1008112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th-TH" sz="5300" b="1" cap="none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n-ea"/>
                <a:cs typeface="Cordia New"/>
              </a:rPr>
              <a:t>งบประมาณ</a:t>
            </a:r>
            <a:r>
              <a:rPr lang="th-TH" sz="4500" b="1" cap="none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n-ea"/>
                <a:cs typeface="Cordia New"/>
              </a:rPr>
              <a:t/>
            </a:r>
            <a:br>
              <a:rPr lang="th-TH" sz="4500" b="1" cap="none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n-ea"/>
                <a:cs typeface="Cordia New"/>
              </a:rPr>
            </a:br>
            <a:r>
              <a:rPr lang="th-TH" sz="4000" cap="none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n-ea"/>
                <a:cs typeface="Cordia New"/>
              </a:rPr>
              <a:t>จากกองทุนหลักหลักประกันสุขภาพ องค์การบริหารส่วนตำบลยะหา จำนวนเงิน </a:t>
            </a:r>
            <a:r>
              <a:rPr lang="th-TH" sz="4000" cap="none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n-ea"/>
                <a:cs typeface="Cordia New"/>
              </a:rPr>
              <a:t>14,500 </a:t>
            </a:r>
            <a:r>
              <a:rPr lang="th-TH" sz="4000" cap="none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n-ea"/>
                <a:cs typeface="Cordia New"/>
              </a:rPr>
              <a:t>บาท</a:t>
            </a:r>
            <a:r>
              <a:rPr lang="th-TH" sz="4000" cap="none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/>
                <a:ea typeface="+mn-ea"/>
                <a:cs typeface="IrisUPC"/>
              </a:rPr>
              <a:t/>
            </a:r>
            <a:br>
              <a:rPr lang="th-TH" sz="4000" cap="none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/>
                <a:ea typeface="+mn-ea"/>
                <a:cs typeface="IrisUPC"/>
              </a:rPr>
            </a:br>
            <a:endParaRPr lang="th-TH" sz="40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467193"/>
              </p:ext>
            </p:extLst>
          </p:nvPr>
        </p:nvGraphicFramePr>
        <p:xfrm>
          <a:off x="611559" y="2564904"/>
          <a:ext cx="8114167" cy="2686481"/>
        </p:xfrm>
        <a:graphic>
          <a:graphicData uri="http://schemas.openxmlformats.org/drawingml/2006/table">
            <a:tbl>
              <a:tblPr/>
              <a:tblGrid>
                <a:gridCol w="4608513"/>
                <a:gridCol w="871320"/>
                <a:gridCol w="1139172"/>
                <a:gridCol w="783180"/>
                <a:gridCol w="711982"/>
              </a:tblGrid>
              <a:tr h="5213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รายการหลักตามโครงการ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จำนวนเงิน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ใช้จ่ายไปแล้ว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คงเหลือ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221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จำนวน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ร้อยละ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1.</a:t>
                      </a: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ค่าอาหารว่างและเครื่องดื่ม จำนวน 160 คนๆละ 25 บาท 1 มื้อ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4,000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4,000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64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</a:t>
                      </a: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.</a:t>
                      </a: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ค่าอาหารกลางวัน จำนวน 160 คนๆละ 50 บาท 1 มื้อ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8</a:t>
                      </a: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,000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8</a:t>
                      </a: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,000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3</a:t>
                      </a:r>
                      <a:r>
                        <a:rPr lang="en-US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.</a:t>
                      </a: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ค่าป้ายให้ความรู้ชนิดขาตั้ง จำนวน 1 ป้าย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1,500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1,500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41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2000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รวม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2000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13,500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13,500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2000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1,000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2000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  <a:endParaRPr lang="en-US" sz="2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43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th-TH" sz="6000" b="1" cap="none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/>
                <a:ea typeface="Times New Roman"/>
                <a:cs typeface="TH SarabunPSK"/>
              </a:rPr>
              <a:t>ผลที่คาดว่าจะได้รับ</a:t>
            </a:r>
            <a:r>
              <a:rPr lang="th-TH" sz="6000" cap="none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/>
                <a:ea typeface="+mn-ea"/>
                <a:cs typeface="IrisUPC"/>
              </a:rPr>
              <a:t/>
            </a:r>
            <a:br>
              <a:rPr lang="th-TH" sz="6000" cap="none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/>
                <a:ea typeface="+mn-ea"/>
                <a:cs typeface="IrisUPC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/>
          <a:lstStyle/>
          <a:p>
            <a:pPr marL="457200" lvl="0">
              <a:spcBef>
                <a:spcPts val="600"/>
              </a:spcBef>
              <a:buClr>
                <a:srgbClr val="F0A22E"/>
              </a:buClr>
            </a:pPr>
            <a:r>
              <a:rPr lang="en-US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1. </a:t>
            </a:r>
            <a:r>
              <a:rPr lang="th-TH" sz="3600" dirty="0" smtClean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เด็ก</a:t>
            </a:r>
            <a:r>
              <a:rPr lang="th-TH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ปฐมวัยมีวินัยในตนเองและมีความรับผิดชอบ</a:t>
            </a:r>
            <a:r>
              <a:rPr lang="en-US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/>
            </a:r>
            <a:br>
              <a:rPr lang="en-US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</a:br>
            <a:r>
              <a:rPr lang="en-US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2. </a:t>
            </a:r>
            <a:r>
              <a:rPr lang="th-TH" sz="3600" dirty="0" smtClean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เด็ก</a:t>
            </a:r>
            <a:r>
              <a:rPr lang="th-TH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ปฐมวัยมีความซื่อสัตย์สุจริต</a:t>
            </a:r>
            <a:r>
              <a:rPr lang="en-US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 </a:t>
            </a:r>
            <a:r>
              <a:rPr lang="th-TH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และห่างไกล</a:t>
            </a:r>
            <a:r>
              <a:rPr lang="th-TH" sz="3600" dirty="0" err="1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ยาเสพติด</a:t>
            </a:r>
            <a:r>
              <a:rPr lang="en-US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/>
            </a:r>
            <a:br>
              <a:rPr lang="en-US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</a:br>
            <a:r>
              <a:rPr lang="en-US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3. </a:t>
            </a:r>
            <a:r>
              <a:rPr lang="th-TH" sz="3600" dirty="0" smtClean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เด็ก</a:t>
            </a:r>
            <a:r>
              <a:rPr lang="th-TH" sz="3600" dirty="0">
                <a:solidFill>
                  <a:srgbClr val="4E3B30"/>
                </a:solidFill>
                <a:latin typeface="TH SarabunPSK"/>
                <a:ea typeface="Times New Roman"/>
                <a:cs typeface="Angsana New"/>
              </a:rPr>
              <a:t>ปฐมวัยมีความเมตตากรุณาและช่วยเหลือแบ่งปัน</a:t>
            </a:r>
            <a:endParaRPr lang="en-US" sz="3600" dirty="0">
              <a:solidFill>
                <a:srgbClr val="4E3B30"/>
              </a:solidFill>
              <a:latin typeface="Times New Roman"/>
              <a:ea typeface="Times New Roman"/>
              <a:cs typeface="Angsana New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822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764704"/>
            <a:ext cx="8686800" cy="1368152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th-TH" sz="6000" b="1" cap="none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n-ea"/>
                <a:cs typeface="Cordia New"/>
              </a:rPr>
              <a:t>ปัญหาและอุปสรรค</a:t>
            </a:r>
            <a:r>
              <a:rPr lang="th-TH" sz="2200" cap="none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/>
                <a:ea typeface="+mn-ea"/>
                <a:cs typeface="IrisUPC"/>
              </a:rPr>
              <a:t/>
            </a:r>
            <a:br>
              <a:rPr lang="th-TH" sz="2200" cap="none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/>
                <a:ea typeface="+mn-ea"/>
                <a:cs typeface="IrisUPC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</p:spPr>
        <p:txBody>
          <a:bodyPr/>
          <a:lstStyle/>
          <a:p>
            <a:r>
              <a:rPr lang="en-US" sz="2700" dirty="0">
                <a:solidFill>
                  <a:prstClr val="black"/>
                </a:solidFill>
                <a:latin typeface="Lucida Sans Unicode"/>
                <a:ea typeface="+mj-ea"/>
                <a:cs typeface="+mj-cs"/>
                <a:sym typeface="Wingdings 2"/>
              </a:rPr>
              <a:t></a:t>
            </a:r>
            <a:r>
              <a:rPr lang="th-TH" sz="2700" dirty="0">
                <a:solidFill>
                  <a:prstClr val="black"/>
                </a:solidFill>
                <a:latin typeface="Lucida Sans Unicode"/>
                <a:ea typeface="+mj-ea"/>
                <a:cs typeface="Cordia New"/>
                <a:sym typeface="Wingdings 2"/>
              </a:rPr>
              <a:t>   </a:t>
            </a:r>
            <a:r>
              <a:rPr lang="th-TH" sz="4000" dirty="0">
                <a:solidFill>
                  <a:prstClr val="black"/>
                </a:solidFill>
                <a:latin typeface="Lucida Sans Unicode"/>
                <a:ea typeface="+mj-ea"/>
                <a:cs typeface="Cordia New"/>
              </a:rPr>
              <a:t>ไม่มี</a:t>
            </a:r>
            <a:r>
              <a:rPr lang="en-US" sz="4000" dirty="0">
                <a:solidFill>
                  <a:prstClr val="black"/>
                </a:solidFill>
                <a:latin typeface="Lucida Sans Unicode"/>
                <a:ea typeface="+mj-ea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Lucida Sans Unicode"/>
                <a:ea typeface="+mj-ea"/>
                <a:cs typeface="+mj-cs"/>
              </a:rPr>
            </a:br>
            <a:r>
              <a:rPr lang="en-US" sz="2700" dirty="0">
                <a:solidFill>
                  <a:prstClr val="black"/>
                </a:solidFill>
                <a:latin typeface="Lucida Sans Unicode"/>
                <a:ea typeface="+mj-ea"/>
                <a:cs typeface="+mj-cs"/>
                <a:sym typeface="Wingdings"/>
              </a:rPr>
              <a:t></a:t>
            </a:r>
            <a:r>
              <a:rPr lang="th-TH" sz="2700" dirty="0">
                <a:solidFill>
                  <a:prstClr val="black"/>
                </a:solidFill>
                <a:latin typeface="Lucida Sans Unicode"/>
                <a:ea typeface="+mj-ea"/>
                <a:cs typeface="Cordia New"/>
                <a:sym typeface="Wingdings"/>
              </a:rPr>
              <a:t>    </a:t>
            </a:r>
            <a:r>
              <a:rPr lang="th-TH" sz="4000" dirty="0">
                <a:solidFill>
                  <a:prstClr val="black"/>
                </a:solidFill>
                <a:latin typeface="Lucida Sans Unicode"/>
                <a:ea typeface="+mj-ea"/>
                <a:cs typeface="Cordia New"/>
              </a:rPr>
              <a:t>มี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336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764704"/>
            <a:ext cx="8686800" cy="1152128"/>
          </a:xfrm>
        </p:spPr>
        <p:txBody>
          <a:bodyPr>
            <a:norm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th-TH" sz="6000" b="1" cap="none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/>
                <a:ea typeface="Times New Roman"/>
                <a:cs typeface="TH SarabunPSK"/>
              </a:rPr>
              <a:t>ผลที่คาดว่าจะได้รับ</a:t>
            </a:r>
            <a:endParaRPr lang="th-TH" sz="6000" cap="none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Trebuchet MS"/>
              <a:ea typeface="+mn-ea"/>
              <a:cs typeface="IrisUPC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77952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205</Words>
  <Application>Microsoft Office PowerPoint</Application>
  <PresentationFormat>นำเสนอทางหน้าจอ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ทางเดิน</vt:lpstr>
      <vt:lpstr>งานนำเสนอ PowerPoint</vt:lpstr>
      <vt:lpstr>ที่มาของโครงการ</vt:lpstr>
      <vt:lpstr>วัตถุประสงค์ </vt:lpstr>
      <vt:lpstr>เป้าหมาย เด็กและผู้ปกครองศูนย์พัฒนาเด็กเล็กบ้านบาโด จำนวน 160 คน </vt:lpstr>
      <vt:lpstr>วิธีการดำเนินโครงการ  ให้ความรู้เกี่ยวกับการปลูกฝังให้เด็กเป็นคนดี มีคุณธรรม และห่างไกลยาเสพติด</vt:lpstr>
      <vt:lpstr>งบประมาณ จากกองทุนหลักหลักประกันสุขภาพ องค์การบริหารส่วนตำบลยะหา จำนวนเงิน 14,500 บาท </vt:lpstr>
      <vt:lpstr>ผลที่คาดว่าจะได้รับ </vt:lpstr>
      <vt:lpstr>ปัญหาและอุปสรรค </vt:lpstr>
      <vt:lpstr>ผลที่คาดว่าจะได้รับ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4</cp:revision>
  <dcterms:created xsi:type="dcterms:W3CDTF">2018-09-18T06:03:52Z</dcterms:created>
  <dcterms:modified xsi:type="dcterms:W3CDTF">2018-09-18T06:41:17Z</dcterms:modified>
</cp:coreProperties>
</file>