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A50BB-75B3-4172-BD23-ED846F2D7A52}" type="datetimeFigureOut">
              <a:rPr lang="th-TH" smtClean="0"/>
              <a:t>06/09/64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2A19-3F69-4A16-ABC0-238B7589051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6136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A50BB-75B3-4172-BD23-ED846F2D7A52}" type="datetimeFigureOut">
              <a:rPr lang="th-TH" smtClean="0"/>
              <a:t>06/09/64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2A19-3F69-4A16-ABC0-238B7589051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98005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A50BB-75B3-4172-BD23-ED846F2D7A52}" type="datetimeFigureOut">
              <a:rPr lang="th-TH" smtClean="0"/>
              <a:t>06/09/64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2A19-3F69-4A16-ABC0-238B7589051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92914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A50BB-75B3-4172-BD23-ED846F2D7A52}" type="datetimeFigureOut">
              <a:rPr lang="th-TH" smtClean="0"/>
              <a:t>06/09/64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2A19-3F69-4A16-ABC0-238B7589051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5338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A50BB-75B3-4172-BD23-ED846F2D7A52}" type="datetimeFigureOut">
              <a:rPr lang="th-TH" smtClean="0"/>
              <a:t>06/09/64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2A19-3F69-4A16-ABC0-238B7589051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2270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A50BB-75B3-4172-BD23-ED846F2D7A52}" type="datetimeFigureOut">
              <a:rPr lang="th-TH" smtClean="0"/>
              <a:t>06/09/64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2A19-3F69-4A16-ABC0-238B7589051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12082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A50BB-75B3-4172-BD23-ED846F2D7A52}" type="datetimeFigureOut">
              <a:rPr lang="th-TH" smtClean="0"/>
              <a:t>06/09/64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2A19-3F69-4A16-ABC0-238B7589051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33889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A50BB-75B3-4172-BD23-ED846F2D7A52}" type="datetimeFigureOut">
              <a:rPr lang="th-TH" smtClean="0"/>
              <a:t>06/09/64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2A19-3F69-4A16-ABC0-238B7589051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28189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A50BB-75B3-4172-BD23-ED846F2D7A52}" type="datetimeFigureOut">
              <a:rPr lang="th-TH" smtClean="0"/>
              <a:t>06/09/64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2A19-3F69-4A16-ABC0-238B7589051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62151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A50BB-75B3-4172-BD23-ED846F2D7A52}" type="datetimeFigureOut">
              <a:rPr lang="th-TH" smtClean="0"/>
              <a:t>06/09/64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2A19-3F69-4A16-ABC0-238B7589051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98151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A50BB-75B3-4172-BD23-ED846F2D7A52}" type="datetimeFigureOut">
              <a:rPr lang="th-TH" smtClean="0"/>
              <a:t>06/09/64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2A19-3F69-4A16-ABC0-238B7589051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77303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A50BB-75B3-4172-BD23-ED846F2D7A52}" type="datetimeFigureOut">
              <a:rPr lang="th-TH" smtClean="0"/>
              <a:t>06/09/64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F2A19-3F69-4A16-ABC0-238B7589051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62605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เครื่องวัดอุณหภูมิ</a:t>
            </a:r>
            <a:endParaRPr lang="th-TH" dirty="0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150697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น้ำยาฆ่าเชื้อ</a:t>
            </a:r>
            <a:endParaRPr lang="th-TH" dirty="0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973076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สบู่เหลวล้างมือ</a:t>
            </a:r>
            <a:endParaRPr lang="th-TH" dirty="0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38439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หน้ากากอนามัย</a:t>
            </a:r>
            <a:endParaRPr lang="th-TH" dirty="0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734920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เครื่องพ่นยาฆ่าเชื้อ</a:t>
            </a:r>
            <a:endParaRPr lang="th-TH" dirty="0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492129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ป้าย</a:t>
            </a:r>
            <a:endParaRPr lang="th-TH" dirty="0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2327345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ป้าย</a:t>
            </a:r>
            <a:endParaRPr lang="th-TH" dirty="0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988174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ป้าย</a:t>
            </a:r>
            <a:endParaRPr lang="th-TH" dirty="0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47294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ป้าย</a:t>
            </a:r>
            <a:endParaRPr lang="th-TH" dirty="0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2932883480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20</Words>
  <Application>Microsoft Office PowerPoint</Application>
  <PresentationFormat>นำเสนอทางหน้าจอ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9</vt:i4>
      </vt:variant>
    </vt:vector>
  </HeadingPairs>
  <TitlesOfParts>
    <vt:vector size="10" baseType="lpstr">
      <vt:lpstr>ชุดรูปแบบของ Office</vt:lpstr>
      <vt:lpstr>เครื่องวัดอุณหภูมิ</vt:lpstr>
      <vt:lpstr>น้ำยาฆ่าเชื้อ</vt:lpstr>
      <vt:lpstr>สบู่เหลวล้างมือ</vt:lpstr>
      <vt:lpstr>หน้ากากอนามัย</vt:lpstr>
      <vt:lpstr>เครื่องพ่นยาฆ่าเชื้อ</vt:lpstr>
      <vt:lpstr>ป้าย</vt:lpstr>
      <vt:lpstr>ป้าย</vt:lpstr>
      <vt:lpstr>ป้าย</vt:lpstr>
      <vt:lpstr>ป้าย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เครื่องวัดอุณหภูมิ</dc:title>
  <dc:creator>SETUPCOMSHOP1</dc:creator>
  <cp:lastModifiedBy>SETUPCOMSHOP1</cp:lastModifiedBy>
  <cp:revision>1</cp:revision>
  <dcterms:created xsi:type="dcterms:W3CDTF">2021-09-06T13:35:55Z</dcterms:created>
  <dcterms:modified xsi:type="dcterms:W3CDTF">2021-09-06T13:40:53Z</dcterms:modified>
</cp:coreProperties>
</file>