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250539-DD42-4667-927A-D0CCB3D7D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D7BFB33C-8249-4738-BBDC-6EF05F608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2E35C09-A53D-45D6-B6F8-8E245DD79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098-28F5-4422-9DB6-702605120643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934B141-DE8B-4911-9504-B307972EE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91FF4D6-35F1-49AC-98CE-ADEDAD1F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5F92-0345-430F-A96C-C0C8A32ECF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292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7560270-13CD-401B-9A68-1518D7816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C481564-6D60-4E03-84D0-B1B306695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AADB1D5-305C-4161-91EF-BCEB14398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098-28F5-4422-9DB6-702605120643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972B6CD-2C0F-4E5D-9BB0-E09F67A19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A3202DA-C7AA-409E-B13D-ED45C6852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5F92-0345-430F-A96C-C0C8A32ECF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1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33EB4ACB-7D71-43D7-AD3A-559A8B41B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07812386-3FDF-46A4-ACF6-FABA52763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38774A4-7435-471D-B502-9CC6F9BF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098-28F5-4422-9DB6-702605120643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984D242-9E22-43BC-8E6F-0B04F0B91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C62F45B-7EC4-4EFA-A84A-C491B6304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5F92-0345-430F-A96C-C0C8A32ECF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616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E668B0A-03F4-4937-868E-0C05EC987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FE07E15-D6C1-4584-8029-F17378E03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ACED7C0-D21F-4DBB-A548-D23A1144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098-28F5-4422-9DB6-702605120643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DF80C56-8006-422E-815D-C35738E02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3859928-AE68-4DCB-9681-B8C077DA1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5F92-0345-430F-A96C-C0C8A32ECF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659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99812E-8230-44FF-9F9C-E31B0D60F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6E33682-FF01-4865-B300-29BC157F1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00945FD-97CD-47BA-A3C0-F3B354792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098-28F5-4422-9DB6-702605120643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3997B78-73C9-48C2-9098-A47A7B4CA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EAA8B81-A56E-4100-9573-6511E5F0C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5F92-0345-430F-A96C-C0C8A32ECF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299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9C8A490-7EEE-4E5B-9C96-094A6F265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D4A8DE2-C478-4D56-8BC7-A7870C6AAD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ABF33A2-A3B9-4037-BC57-B43C4B3F8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54C8888-DC54-499B-890F-F34D544F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098-28F5-4422-9DB6-702605120643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A475B99-7036-4863-8AD9-E4D7BDE4D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8C66B8F-E1EF-4B68-8477-2EFCB7199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5F92-0345-430F-A96C-C0C8A32ECF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421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C45DB86-84EE-4D5F-9F39-DF6FEC3F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9214A96-080B-4F24-B7A0-B4074A05C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FDF4F99C-4858-46E1-8AF9-B98161360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7B943863-E34D-47B4-ADEF-3FE677B6BB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73D825E3-2B5A-4F69-9C12-5CA7AC52B1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765D6A5-EEFE-4758-9F0B-756F54FBB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098-28F5-4422-9DB6-702605120643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09FB01D3-8DEF-4173-A15A-A3B965B6F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72DA6F5F-DBC2-41D1-B25E-F329D2D5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5F92-0345-430F-A96C-C0C8A32ECF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229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DBFB2FE-5EE2-45A1-B7D6-57C9CCF8C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D9A785AD-6876-4A89-AF00-F9BBEB06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098-28F5-4422-9DB6-702605120643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6857D1E-4AE3-40AF-B7D9-381E4A65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5B93A77-7951-492A-87A2-1DC0A400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5F92-0345-430F-A96C-C0C8A32ECF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990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675200D-5068-40D3-8EAA-D353374D3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098-28F5-4422-9DB6-702605120643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68DF66D7-A8B4-4648-9BF2-20DE7855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9CE51760-7D93-460C-907C-7F5E68F3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5F92-0345-430F-A96C-C0C8A32ECF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463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B7FB730-2DBB-45B9-BBCA-B98BE2890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6750CC6-F061-48B9-AE2C-F5588DD50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BC9A752-6EEA-448A-8460-BAC00CF7D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2006602-1338-4C94-AEEF-E7A00D879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098-28F5-4422-9DB6-702605120643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B704AE0-17C6-4945-965C-56B95F4C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B8D95D0-C2EF-4B91-A686-537FAF85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5F92-0345-430F-A96C-C0C8A32ECF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600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BD4FBF4-D995-4B62-84B6-0A6A98B9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C962C717-4AFE-43C7-B36F-C8A780D8A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C82EDD1-A442-4606-97A1-24FC837FD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A7F0B09-077E-41EC-8EA5-45055727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B098-28F5-4422-9DB6-702605120643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7FBD24B-C603-47ED-B9B4-5A8FD0554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785E98B-8E6F-4C79-80D7-40B664502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55F92-0345-430F-A96C-C0C8A32ECF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063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40D03532-3D81-441D-8A74-7718C82A1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83FF9B8-8B83-4584-9089-B535107BA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0079A4A-6AAC-462E-8864-7B0B4BAA7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1B098-28F5-4422-9DB6-702605120643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D8CB22C-5918-4E10-B383-49E91564C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F9DA2ED-4397-4C15-8EF1-32C90A56C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55F92-0345-430F-A96C-C0C8A32ECF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176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0A37622B-F5CD-441E-AF17-AF9B52356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265042"/>
            <a:ext cx="5144661" cy="637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3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CD9DC39-CEDB-42E0-B318-4D8F08BBC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15476" y="820229"/>
            <a:ext cx="6361046" cy="514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49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DF31FC19-6017-45D1-9ACC-9E1BFEA48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21493" y="714211"/>
            <a:ext cx="6149011" cy="514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767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B8DF0797-2DAC-426C-8248-73943DF569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14868" y="826855"/>
            <a:ext cx="6374298" cy="514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5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362C4D06-AF3C-4A22-96A4-68B38444EC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61861" y="879861"/>
            <a:ext cx="6268278" cy="514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699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แบบจอกว้าง</PresentationFormat>
  <Paragraphs>0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1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</cp:revision>
  <dcterms:created xsi:type="dcterms:W3CDTF">2017-11-22T08:04:01Z</dcterms:created>
  <dcterms:modified xsi:type="dcterms:W3CDTF">2017-11-22T08:04:16Z</dcterms:modified>
</cp:coreProperties>
</file>