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2941929-5F1A-44E1-AAB3-F37EAAD2F3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35ECABD7-62D6-4167-9FEC-93301F037A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AD20E1DA-4568-4758-AE36-053E6370E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76A0F-F2AF-4FC4-B81A-E0A5451B7757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7C05088F-67DD-4F8A-930D-47E5D13E3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01AB7FB8-68C5-49B5-A4E8-E4AD9A80D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DEA0B-B21D-4707-87F9-A4ED2903358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22783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AC8EB58-D193-4648-B332-03A5BBEE5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A138021F-5987-49A8-9213-F60E7947DE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78C5F01C-DA0C-4482-8C00-72A54E44D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76A0F-F2AF-4FC4-B81A-E0A5451B7757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F9C95E3E-D6B7-4B3A-9C56-AC69B9318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EC9D7B40-9EA4-4EEE-B706-69D5004D8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DEA0B-B21D-4707-87F9-A4ED2903358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11874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96F933E4-EBAF-4F44-B102-138D3815AD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50DC199E-5476-4234-9115-0C19966444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AAE58FB3-B0C7-474A-9166-7F4011823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76A0F-F2AF-4FC4-B81A-E0A5451B7757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3FA95170-E6E3-419E-8821-26417535F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519D20AF-139C-4868-BF25-77DCDA196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DEA0B-B21D-4707-87F9-A4ED2903358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62275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C21A492-DFBA-4AFF-8917-F018538E6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30772DF-AACB-401A-9C70-C64A872011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F90C31E1-1210-4CBF-9937-345CD8711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76A0F-F2AF-4FC4-B81A-E0A5451B7757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B1DD9CD6-3DBA-4F42-8C94-CE0808BED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DBB95C84-45F6-464F-AA2A-9FC12D730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DEA0B-B21D-4707-87F9-A4ED2903358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3168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70F143B-9DF3-4417-A5B0-95D09BBFB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A3CD6054-ADDA-4D85-BA79-3E448A36B8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D6777D8F-7291-4DB2-B7BF-2C40089EF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76A0F-F2AF-4FC4-B81A-E0A5451B7757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DDCF7F41-3DA6-4880-AEEC-E6DC44764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1F1EA5DD-E476-458D-B5E1-326CBA3A1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DEA0B-B21D-4707-87F9-A4ED2903358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17106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DF6AC21-3D4B-4B43-9F65-5F12F46D7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1388E0C-2FB1-4659-8492-88CF7A5323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9B56B647-6AFA-487C-B75A-1219C81535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A2223C05-15D7-41BC-B56D-CC3D22CAA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76A0F-F2AF-4FC4-B81A-E0A5451B7757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05EFDC8B-7188-499C-B1E3-718D119D9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47D3096D-AD3E-42D1-9E80-0D3C7228E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DEA0B-B21D-4707-87F9-A4ED2903358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54117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4E7F6C2-E5A5-4843-A922-186F88262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2EE22C87-F3FA-4ECB-A1D4-C8B031FC79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938EA05D-5655-4E65-A88D-99EC945D34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066832D8-D6CE-44C8-9007-27293EA70C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3E0A163E-38DC-45D1-862A-111825A3C0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9A9147CE-612D-42BA-B3E8-3E42FFE54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76A0F-F2AF-4FC4-B81A-E0A5451B7757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7FE0A6D7-44EC-4394-84A7-94F899C46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D956AD6B-875B-4010-8E09-5318EF5DE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DEA0B-B21D-4707-87F9-A4ED2903358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42197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6BA829A-CEEB-4C0F-9E62-246BBE121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ED4124FF-4CED-4CD0-A6E7-CF8418239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76A0F-F2AF-4FC4-B81A-E0A5451B7757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D289EF16-C99C-4C0F-838F-9D1F042CF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F184A5C2-C1A1-4C1D-B029-B32D7F634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DEA0B-B21D-4707-87F9-A4ED2903358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57429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B13D1091-EC15-4626-9BC6-80C5FBAEC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76A0F-F2AF-4FC4-B81A-E0A5451B7757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E0BA84E2-2E5A-4102-825C-8D912AC25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FB34D930-0C84-47CB-8106-C8E8E5C8E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DEA0B-B21D-4707-87F9-A4ED2903358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58564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F880C3F-1E68-4817-BA57-FF44B13D4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3DE185CD-9CD0-4791-A0D1-10B8F0BCC1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B749DF44-E016-45FB-B881-60763B3C5E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E99ED795-F32E-40D7-AF7B-383C0F4C7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76A0F-F2AF-4FC4-B81A-E0A5451B7757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A72AFD42-C33C-46DE-A0DD-716F0B299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7D27216E-B98A-4EE9-8668-67255E587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DEA0B-B21D-4707-87F9-A4ED2903358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25865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2C93A23-86CF-479D-B301-E1092A7C1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61FB9C1C-A395-4A95-802F-356186453A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3912A0DF-37E4-4E83-A2FB-3FDA09ED69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61769D3F-481D-4E80-94BC-1A81547EC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76A0F-F2AF-4FC4-B81A-E0A5451B7757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3DF1EA2E-45EF-47A0-94C7-1F8D9552D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C6D31091-AF47-47D5-92DC-DEFCD96F5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DEA0B-B21D-4707-87F9-A4ED2903358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6614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B75B8381-30A1-465A-BB9C-5A0FA5F9E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EA8794D5-329C-4678-A567-62C3DF5FDF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EF8C9E03-EA15-478A-BF1C-107CB1F17C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76A0F-F2AF-4FC4-B81A-E0A5451B7757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FDA60FF1-736D-4E89-A4EE-B2C4035749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D3C24851-AEE3-4AB5-96C6-51CA9892EC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DEA0B-B21D-4707-87F9-A4ED2903358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90428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B250E32F-7E6A-4FAA-8314-4587A10263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961860" y="853357"/>
            <a:ext cx="6268278" cy="5144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989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90D19E8A-709C-4070-A2BC-DBC9997E05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3669" y="304800"/>
            <a:ext cx="5144661" cy="6334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114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F4A015C3-9564-485F-8E2B-139D6A3B4A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968486" y="714209"/>
            <a:ext cx="6255026" cy="5144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752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B04E1C48-B21B-44A1-AAF0-751B5D5165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908852" y="853359"/>
            <a:ext cx="6374294" cy="5144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5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6BBC349D-B6F8-48C5-B664-2906A9DDF2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915478" y="846733"/>
            <a:ext cx="6361042" cy="5144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830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8D915402-A079-4A83-B76C-9A46949AEE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842591" y="826855"/>
            <a:ext cx="6506815" cy="5144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371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E81F8E94-5FC3-4FED-A201-8770F76606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888973" y="820229"/>
            <a:ext cx="6414051" cy="5144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491195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แบบจอกว้าง</PresentationFormat>
  <Paragraphs>0</Paragraphs>
  <Slides>7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7</vt:i4>
      </vt:variant>
    </vt:vector>
  </HeadingPairs>
  <TitlesOfParts>
    <vt:vector size="13" baseType="lpstr">
      <vt:lpstr>Angsana New</vt:lpstr>
      <vt:lpstr>Arial</vt:lpstr>
      <vt:lpstr>Calibri</vt:lpstr>
      <vt:lpstr>Calibri Light</vt:lpstr>
      <vt:lpstr>Cordia New</vt:lpstr>
      <vt:lpstr>ธีมของ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computer</dc:creator>
  <cp:lastModifiedBy>computer</cp:lastModifiedBy>
  <cp:revision>1</cp:revision>
  <dcterms:created xsi:type="dcterms:W3CDTF">2017-11-22T04:26:42Z</dcterms:created>
  <dcterms:modified xsi:type="dcterms:W3CDTF">2017-11-22T04:27:09Z</dcterms:modified>
</cp:coreProperties>
</file>