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CFF36B6-E6FB-4587-B5C6-7E7D385B2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433DE65-BF76-4091-8415-22B66BD8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76F42B1-E8AA-47BB-A9EC-BC7F9880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8FBAA68-E28D-438F-9C8D-3EE355D8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7C09536-DA07-471B-BB84-DA8DCA66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83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C21147-5741-4909-93A4-041FD91D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3233AB0-6573-4272-9762-C8B2AAEDD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7ACF4D-CCF7-4C08-8EFE-5E498C3C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962C691-4D7E-42F8-B05B-A0275A29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D4A4CF4-E60E-4642-A4FA-2501975E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59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93B9DF9-6481-4A9D-9B9F-4C52B1543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A11ACC1-56C2-4C38-A32B-6E61F60F9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B1E6BAB-A3C2-465D-BD07-082BD105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715AE5-A5ED-488D-AB68-E99C1EC9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FF588BE-2EEE-4937-A5FD-58AE4E5E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563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59E018-7E25-4E9A-B173-56B8A340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908357-A752-4A6A-A88D-53154BBD6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6AFC0C9-58C5-489A-8D1A-80CF9120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D049BF-808C-420C-99E5-72161CF9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75E1DA8-93FD-47D2-916F-6F65C93A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749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7C9DC2-2671-43E1-B55C-C5F4A6EB7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02D8F0A-8639-48C3-87CF-743BF88F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47CB384-6BD7-4638-B91B-914E2709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BA5090-F2D9-4645-A27E-06594F44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D0D655-4DF7-4AA4-BEDE-98498DE1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236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BB13BC-09AC-4240-ADE0-BFD74FC5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725134C-3DF9-4740-A97D-B29A042E3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4C067B4-D210-4BAE-B1B8-4CFFF68F8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C31585B-EE86-4D0C-A915-208B81AF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2AF16AF-D74C-44DC-9F68-BD3F0F93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82DD288-6CA3-4DCC-B7C5-750BD36C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395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292D8A-C8A5-491D-B5F8-83CC7A81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3D0127C-0195-4250-947F-C22EFA07C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56604BE-2A18-40E8-955B-44794976B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53AC680-44D2-4C8E-9CF1-4E2744AC7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0C474C8-B13D-4A80-A9B1-078A0171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46B6D23-F563-485F-9637-7605B3D3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A4715F0-D90F-4C3E-BB3F-D2A5425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3335FF2-75D5-480F-847F-7A1CF44C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871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D5DBCF-8062-448A-9326-6CB9AC84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7C584A1-40FF-4352-81C5-49778109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24EB2E2-F556-4242-9B56-D91C023C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47CF068-E19E-4999-8C4C-8A37B9DD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69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9FCD49C-F44A-4659-9469-0FED6E58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6980D19-EACA-4707-A845-331CCA5B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D917952-E13F-4449-8C31-FC68D0EE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25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5257158-141C-4450-BB11-D49C8CF9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0E726E8-CED1-4F1C-B4EC-C92DED1E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C76E7A9-D571-4605-81C7-C174DDE45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14C13AD-74EC-4FB2-853B-92E8F956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CF115E4-2F9A-41C5-B7A4-4D340B00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C61E804-BBF8-4FD0-A486-A2737A0C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788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E00F08-049B-4959-A16F-6A742B0B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5EC074C-86D0-4AEB-B7B7-D8C47B30F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8F3C3F5-0F0A-4720-9C47-9226E3CC7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19D83A3-9CF9-44D6-A919-7170B137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6ED5E4A-4E55-47BE-A3A8-7D23AEA9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B2239B5-12A4-494B-BB2A-C789D421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01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641A04B-F478-46FA-BE5B-8E82A6EA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4B9A6F6-C3F3-4CA6-93AD-F99C7A993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8869F5-137C-40FA-AF3C-755D20C55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0A16-BCB6-46FF-B22C-B41D0D774A3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546587E-42B7-473A-BC97-3E384809A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3E250E-C356-4C30-8D05-6D811E71A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BB10-66EC-4E67-949B-8FDA251BBD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699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34A05990-80EE-49C0-8A5B-797C13DF9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437322"/>
            <a:ext cx="5144661" cy="606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848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2017-11-22T04:27:49Z</dcterms:created>
  <dcterms:modified xsi:type="dcterms:W3CDTF">2017-11-22T04:28:05Z</dcterms:modified>
</cp:coreProperties>
</file>