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82681F5-3BB4-4955-8656-47FCC5461E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0171A479-A0BE-4B7A-B30D-DA4E90B0D7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E030CE1-E83F-4E35-8051-33DDAA119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C963-6699-47B8-A81A-596DB7431B06}" type="datetimeFigureOut">
              <a:rPr lang="th-TH" smtClean="0"/>
              <a:t>23/11/60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A320C0B-A659-48A9-9C6B-E0C026229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4086925-85E3-4ADE-9546-65E9E4C27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CE2F-0DAD-4713-B87D-B2E5875B85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3269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62ABBC8-0925-4A8A-A070-590AFE3EB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7D02A3DF-F73E-4F97-B285-DD5157FC3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02A54EA-CC0C-4FF7-8F66-5CDFAA0FA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C963-6699-47B8-A81A-596DB7431B06}" type="datetimeFigureOut">
              <a:rPr lang="th-TH" smtClean="0"/>
              <a:t>23/11/60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29E382C-68F2-43C3-B3AB-4000D26FB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A0690A4-F6FA-4672-A053-9878AEF4D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CE2F-0DAD-4713-B87D-B2E5875B85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88836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81F5EC58-C977-4C85-B0AD-E5E323FB2A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199F6FBC-FDD0-451D-A1FC-ABA4D486B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524AFEC-FE89-44DC-A27A-01A83A355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C963-6699-47B8-A81A-596DB7431B06}" type="datetimeFigureOut">
              <a:rPr lang="th-TH" smtClean="0"/>
              <a:t>23/11/60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2D3297F-7358-4A52-AAEB-47D128A8B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57B40DF9-F553-49A5-9413-B5FC4AB93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CE2F-0DAD-4713-B87D-B2E5875B85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8382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3DAC445-AD1A-42D9-B43A-2B4385074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E408AC8-CF74-4D15-B03D-7F4118B4B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A1ADE71-988F-47B9-82E3-3E112D317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C963-6699-47B8-A81A-596DB7431B06}" type="datetimeFigureOut">
              <a:rPr lang="th-TH" smtClean="0"/>
              <a:t>23/11/60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46F9381-690C-4BF4-8B06-507CD3F3F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39434B5-BE5A-4383-8E2E-5B435D6F5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CE2F-0DAD-4713-B87D-B2E5875B85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4192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417FBF1-9832-4550-BE3C-0BE766968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65FD2363-EBCE-46BC-8D7E-519B843662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B08515B-BC92-46E7-ABB6-ABC253E8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C963-6699-47B8-A81A-596DB7431B06}" type="datetimeFigureOut">
              <a:rPr lang="th-TH" smtClean="0"/>
              <a:t>23/11/60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798BA133-8376-4E63-A109-25E5B8594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55C7412-8D88-4C08-BD6B-5949D19C9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CE2F-0DAD-4713-B87D-B2E5875B85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61244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0FCA861-AF89-4905-863D-62DF1B1F2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DCD020B-1A97-4DC7-94D6-06D1C5505A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E4B53839-CC06-44A4-BC08-357B344BFA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18F04049-E682-438C-BD8F-05B464202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C963-6699-47B8-A81A-596DB7431B06}" type="datetimeFigureOut">
              <a:rPr lang="th-TH" smtClean="0"/>
              <a:t>23/11/60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7F8A0DBE-1E9F-4F9D-9337-7B7278ED1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C0EE9707-33F6-4A60-B24D-BA177C35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CE2F-0DAD-4713-B87D-B2E5875B85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91632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F0849C2-20F7-4EB0-9B3B-8F8DA7777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6C7F12A4-3691-4774-BE25-67D8E19A9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1B02509A-BB5B-43DA-ACED-EF38F41819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00F1E24C-B251-42E8-B286-FD4DB48BEA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80F281E8-E0AB-4133-85DF-ECED68F254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C727828B-CDDC-4346-886C-6F9A10749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C963-6699-47B8-A81A-596DB7431B06}" type="datetimeFigureOut">
              <a:rPr lang="th-TH" smtClean="0"/>
              <a:t>23/11/60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876904B0-945F-4A53-B0D0-C353923D2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7765D80E-745F-43BA-BAA5-41FD06DAE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CE2F-0DAD-4713-B87D-B2E5875B85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85469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13E9E75-D660-40FF-A871-78104C9C4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AF05DB44-404E-4059-BAC8-B46BB8059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C963-6699-47B8-A81A-596DB7431B06}" type="datetimeFigureOut">
              <a:rPr lang="th-TH" smtClean="0"/>
              <a:t>23/11/60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67C643CC-470B-4BA2-8F78-6BDC5B0C8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FF3C2159-17F3-4B96-95B2-FE7D82E85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CE2F-0DAD-4713-B87D-B2E5875B85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7872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AF1819BA-9FEF-4E12-AA31-E75A694B9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C963-6699-47B8-A81A-596DB7431B06}" type="datetimeFigureOut">
              <a:rPr lang="th-TH" smtClean="0"/>
              <a:t>23/11/60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2F21E0F7-15F2-4AE6-8976-9A7BFA441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F4719060-BFC1-4625-BD09-B9D98FCA3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CE2F-0DAD-4713-B87D-B2E5875B85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3654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BA372C3-23B4-48FD-93F0-9FD3518E5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6E47DF0-22EC-491B-957E-A03FC0223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7C4360E2-0869-4FA5-8787-9C16FB0277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2AE882A8-6FE6-47CD-93AD-C98B2E359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C963-6699-47B8-A81A-596DB7431B06}" type="datetimeFigureOut">
              <a:rPr lang="th-TH" smtClean="0"/>
              <a:t>23/11/60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42D1F26B-0A63-4898-84A1-BCC99092F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43212B22-13E6-4CCD-B1B3-3F7968453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CE2F-0DAD-4713-B87D-B2E5875B85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6532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8195CD0-176A-4B27-A991-26F948B77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4D1053D1-F06B-4ACB-B5EF-E78063E99F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E2A85E0D-8643-4D7A-ACBC-C871A9EBD9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6431CF1F-884E-4B1B-80C8-102EDE046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C963-6699-47B8-A81A-596DB7431B06}" type="datetimeFigureOut">
              <a:rPr lang="th-TH" smtClean="0"/>
              <a:t>23/11/60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835BA6CE-B51F-432C-AB51-826D07947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E9B66E2D-114B-42D0-8DAB-D0C5E9A59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CE2F-0DAD-4713-B87D-B2E5875B85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68310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149D34C9-0743-4C3F-BA7E-204D5813C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95F550EA-A0E1-4886-A381-E85620430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244221B-75C5-4AD9-ADB4-741AFA398C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3C963-6699-47B8-A81A-596DB7431B06}" type="datetimeFigureOut">
              <a:rPr lang="th-TH" smtClean="0"/>
              <a:t>23/11/60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F7EEF35-FA7F-409D-8FA1-4ABA24B92C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6D1D4E2-D256-4556-A8EE-10CCFD208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6CE2F-0DAD-4713-B87D-B2E5875B85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852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A5A0CAA9-0C8A-4B36-A405-61ECB8B374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669" y="397565"/>
            <a:ext cx="5144661" cy="6228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053168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แบบจอกว้าง</PresentationFormat>
  <Paragraphs>0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ธีมของ Office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computer</dc:creator>
  <cp:lastModifiedBy>computer</cp:lastModifiedBy>
  <cp:revision>1</cp:revision>
  <dcterms:created xsi:type="dcterms:W3CDTF">2017-11-23T02:33:22Z</dcterms:created>
  <dcterms:modified xsi:type="dcterms:W3CDTF">2017-11-23T02:33:32Z</dcterms:modified>
</cp:coreProperties>
</file>