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725F5B4-46CF-4AE0-9975-E0762D6AF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D5E6996-01D6-4345-85EF-A3FC0116F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84A28DE-EC6F-4C84-8F0D-8027A4BED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BF9E496-8E4D-40DA-B439-576753A3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E6DD8D0-5206-4820-BA0B-16EEF941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93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5D44A0E-53BC-4A84-9E6F-D3C25B01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8204ACB-5773-4FC4-BEEB-D8582AA11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3AA6575-A3D8-4663-AEAA-77826EE03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2025342-F27B-40F1-8BD6-2EC62D17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F744859-D237-4078-A845-2BB56B66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8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1E0C9DF-FDC9-420B-B5B6-D1909BF42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C4CACA1-A204-4418-8B27-7949D2722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B3C8F0-7666-4D22-A322-B0D1F50DE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70C8F81-5C3A-4EE3-A918-64DC29D4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39B2A98-92EA-43BF-BE21-766E1EB5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53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BCF9273-3584-4614-93A3-88F8760C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E515848-DA04-42B4-B62B-9AD2FDAAD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51D8D0-43A2-4EB5-AA1F-3FD2A902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51B33DE-423F-4388-8B5B-F6887EBE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50B7019-7BFA-409E-8EB6-CAE94364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546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13CD721-5EFC-4096-BF08-1021F6247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71380FE-7801-41CF-A8C6-246E5A4F2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7269EC7-59AE-418C-994D-2EC5A45E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8879E61-7A19-495B-A2A9-86920000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14A63E5-6ADE-4145-A3F9-F6DC700A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099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48B652-7B96-40D5-A897-4E2404C3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C47A6C2-5F06-4B31-89C4-632FE155BB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2A03C1A-2C66-42F2-9594-3DCC0BC7E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500F0B5-674C-48F0-B427-703DD221F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85CE8DA-0F51-45E5-A4E6-24E80015C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5C2CC31-EA70-441E-B50C-A1949429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438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B78EE05-1485-422C-A488-46DC55C09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CBD0263-506D-48EF-A871-640BABB98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1D06943-D33D-43DC-A77C-A9868CFBB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F81CD449-B45E-4BBF-85CD-4BFDB769F0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90759DFF-7BCE-411A-BE11-65BCC04143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83453FB-89EE-4BB5-B090-A7F6B160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A98B8A8-0447-419B-907B-1609731D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87A910C-6B1E-4E1E-880D-A7AEB55D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485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4D7D9A6-6640-466D-BF7C-FE42309D9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B8BA061E-8019-4392-BE3F-CFD54E41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49B87C83-BA87-427C-B115-98900D26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4E4D21A-C601-4ECE-8A17-DAE5C963D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26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EB1F71A5-E90A-4F93-87C7-77E727874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1FDA8B1B-0941-4F5E-8D96-F0CCEB608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B298975-BDF9-4232-8670-8DD7FBCD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9566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519DE1-1A39-49FB-B4A6-C1A7D94B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441DA8-5800-43D3-AAC4-E1790958E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297761EE-3FC0-4030-934F-433714BE0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C8A24DB-4EA1-4AC1-909A-C0ADA3183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134E373-80C1-4562-85AB-79E46262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888DB3A-1C84-4289-8936-514BDCAF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487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3D356E-D727-44D7-A8FF-0041C9A6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59A49541-317E-444B-99D8-8E93D4D42B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DA2741C-7A14-4AB4-BF7A-FE73C93DA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479A4EF-6B52-440E-93BC-668EB01B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03F9456-D087-4484-9551-65D1A1B1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CA0AD14-034E-4C38-BB77-CC19D986F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59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85D42BC8-EBF7-436A-8E61-5C7E5D882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071D2EC-F1CC-425D-A05C-CEA51883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04ED36D-70F3-46FF-8E94-284B59ADC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F77-A0DB-4199-9AB2-91FF911F7E55}" type="datetimeFigureOut">
              <a:rPr lang="th-TH" smtClean="0"/>
              <a:t>22/11/60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A5129F4-2780-4BE8-BB72-9E4E72DC4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AFC330C-BA0D-4069-B1AA-7759161D7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7998B-4314-45DF-BACB-D524C8D12A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7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15FC1A1E-DFB1-4633-BA03-31AC71602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91548"/>
            <a:ext cx="5144661" cy="630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57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977B0733-02E9-4F06-9877-4F8E35CC6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251791"/>
            <a:ext cx="5144661" cy="644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46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72912B07-B77A-4220-A12F-0FED6F4B40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344557"/>
            <a:ext cx="5144661" cy="628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7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4BF3B6BA-8DF2-4AA0-8637-412BD9BC6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0"/>
            <a:ext cx="51446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8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3D2BF71B-9B43-4796-B527-5B9589C0E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669" y="198783"/>
            <a:ext cx="5144661" cy="637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68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1AD753C0-275E-4499-A8C5-04CB6B310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2105" y="866611"/>
            <a:ext cx="6347789" cy="514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195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</cp:revision>
  <dcterms:created xsi:type="dcterms:W3CDTF">2017-11-22T06:44:32Z</dcterms:created>
  <dcterms:modified xsi:type="dcterms:W3CDTF">2017-11-22T06:44:49Z</dcterms:modified>
</cp:coreProperties>
</file>