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C34C02A-75FC-4EE8-8903-1A13860CC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10F8C575-3719-4D30-A832-AE12F9EEF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A940F98-FFA8-469B-97FA-9EA4665FA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D09-3643-49FB-B11A-C028EFC4A1F8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83982DE-511E-41BE-A966-94E02D44B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F1D91AC-B113-410F-8169-F3A5A76FD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A422-6212-413E-933F-A1DCA849A9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477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7735C3-A03F-4F74-A099-E4426C20C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45B08766-D099-4FE6-B7B8-220A64AC5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63C85F9-11D5-4EA0-BF8C-CDBB7AF4B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D09-3643-49FB-B11A-C028EFC4A1F8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CC86A0B-27BC-4D33-8207-C0849657D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25F67BE-60F9-428D-83F4-4BEECFDA9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A422-6212-413E-933F-A1DCA849A9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75CE042C-116F-4235-8451-C8175C2FA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015B9F0F-7B99-4969-A331-17D05EBCF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A02F016-9066-45BC-8DCF-332EE051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D09-3643-49FB-B11A-C028EFC4A1F8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E43EA12-432B-41B3-BFFA-5D7171DC2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2A3769D-83B1-4294-B42E-4A891047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A422-6212-413E-933F-A1DCA849A9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362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1BBAA2-594C-4B4B-9B4C-30A9D2F0C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B2460B3-E972-4D8F-B7A2-A6E9E1AF4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3A50545-4D0C-4A17-A4BD-9423305EB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D09-3643-49FB-B11A-C028EFC4A1F8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B41F570-B878-4CC9-9EE0-FBC7D916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F45133D-BAD1-418F-87B7-43BB83799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A422-6212-413E-933F-A1DCA849A9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093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65DC360-AD31-45FB-9AD8-19B685062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A626EE0-E68B-47D2-8F0D-A81E1B0F9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4DE18AF-BD9E-4A45-B762-5CB92AB0B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D09-3643-49FB-B11A-C028EFC4A1F8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F05FC3F-4D37-453A-8D99-34365BC57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37139FC-3EA7-4E57-8C90-303FFC8D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A422-6212-413E-933F-A1DCA849A9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244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FB8FB05-F50F-4ABA-B1CA-0032BADDD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526F638-CFE1-4CE6-9CE4-2195D91B1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03CE205-3B0A-40C7-B3D7-CE8E16B5A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8536FA3-D1DB-4653-969F-45DB4060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D09-3643-49FB-B11A-C028EFC4A1F8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E946F21-0F76-414B-9AA6-BB9435B2F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4C8CA38-389D-4606-9CA0-4E732F50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A422-6212-413E-933F-A1DCA849A9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227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443891-5454-44BA-9FF0-D1E3874EF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1EE48D7-3D72-4A11-9432-182BEB197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683D449-A2B2-4D2A-BC94-F1F099091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3A3ECAE-8D1E-4C5B-9847-1D7A3FE78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60D19A01-E91D-46A9-B0DF-BCBF8E048F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817C3B5-3CDC-416B-9383-5D7D025A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D09-3643-49FB-B11A-C028EFC4A1F8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7B519019-37AD-4772-874A-9C5B1CB3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482F4C7B-06B2-4CA6-BBD9-A278A21FC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A422-6212-413E-933F-A1DCA849A9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24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0F0475-EBFF-4166-93EA-BA30AE092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EF31F49D-2137-4A26-97C0-FCAA9FEB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D09-3643-49FB-B11A-C028EFC4A1F8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1C7012EA-A20B-4C10-AFA0-F97A87221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B8519239-FB42-46AC-8C05-D4321D7F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A422-6212-413E-933F-A1DCA849A9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612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04C20D20-5896-4334-92BF-F23CBD23D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D09-3643-49FB-B11A-C028EFC4A1F8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841AC62-0383-4478-A023-71F77A7F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E564A9ED-933B-4449-B04E-A7EDCCD0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A422-6212-413E-933F-A1DCA849A9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119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5BEF4BC-A37B-44D8-B539-677FF3D61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D09360B-3B94-40A1-AEB2-5698B121D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57AADDD-1FF8-4D46-8D5C-213946C38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1E3D169-DAC7-4625-8290-B12C6D3C3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D09-3643-49FB-B11A-C028EFC4A1F8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AC7B4BC-6075-44CF-A5CC-6BFD82977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591F9E6-CD06-49FF-9F1D-DE4E0CCFB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A422-6212-413E-933F-A1DCA849A9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596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022FD3E-BF07-4A8B-BDC6-3EBE2F0CF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7004D874-2D70-4C9C-8FD7-D2B4FF9F58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042CB6E-5AC1-4118-A64E-7F5434C11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1443F0A-AB3A-437B-B6A4-D92C4928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6D09-3643-49FB-B11A-C028EFC4A1F8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89A7098-807C-49D0-AA67-ABD60D5C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C87C787-5000-4996-BAAE-B2F9E2AD8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A422-6212-413E-933F-A1DCA849A9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930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BA5C1961-D885-4265-BA0A-7EA01F7B3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1CA25E3-681F-45BB-82DC-B6B964EC1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30106B0-0B1F-45D3-AF8F-9A11CF889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56D09-3643-49FB-B11A-C028EFC4A1F8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1C3B31B-636E-40A6-9A79-59CC5B316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3E88F67-C916-4FFC-8D26-45D490690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6A422-6212-413E-933F-A1DCA849A9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0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AD5B8520-567A-43B5-A7DB-D856F9544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357809"/>
            <a:ext cx="5144661" cy="616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8827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</cp:revision>
  <dcterms:created xsi:type="dcterms:W3CDTF">2017-11-22T06:45:14Z</dcterms:created>
  <dcterms:modified xsi:type="dcterms:W3CDTF">2017-11-22T06:45:23Z</dcterms:modified>
</cp:coreProperties>
</file>