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20CC17-6DD8-4EE2-8020-DF35ED895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F983E1D8-9908-4740-B806-04E64B81F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C8ECB2E-794B-43EF-A6D9-04FE27006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8BEA-EF06-4EDF-8F6E-1DEC827C071A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B51F7CE-21CF-4244-994B-F2D2E86AD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491BCC4-667C-489B-9807-875C5DCFA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9B15-F41B-4280-BEDD-B33AEBC098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535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5A0CC84-21E4-4429-9E7E-FFE664B14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4A5BE44F-BE95-4F4A-9A35-A40FB1BC1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EF1E9C0-1B04-4C84-8588-A29138460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8BEA-EF06-4EDF-8F6E-1DEC827C071A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DDAD680-B068-4A2D-BAE2-048E77FDE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9C9A5C3-7373-42B1-8A5D-73406275A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9B15-F41B-4280-BEDD-B33AEBC098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322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BD7A4C85-2186-43A1-909E-E8302DC49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069F7A6E-501C-4DDD-9B73-3CDE2FCF5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6337001-048D-4373-A2F9-546D3E959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8BEA-EF06-4EDF-8F6E-1DEC827C071A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B522E73-2AFD-47DC-BC66-65998DC43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44BE6DE-CCFB-4DEC-B80C-C6C99A90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9B15-F41B-4280-BEDD-B33AEBC098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457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384F43D-32FE-4066-B5D1-C98E8C97F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2DAA068-6C44-40E8-B817-B082FE937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49B900A-054A-4BDA-9D08-DFE00A43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8BEA-EF06-4EDF-8F6E-1DEC827C071A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A6CF6D4-A0A1-4B9E-92BC-F05DC9BBB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6A5FA44-A5F1-4CC3-BD89-E30C130C0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9B15-F41B-4280-BEDD-B33AEBC098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881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8AC87A-6DC9-406B-ADCE-7069C3DFC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BAA9CD4-2EE3-470A-9134-B93533FC4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6753723-A7D0-48C4-8D51-1615F703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8BEA-EF06-4EDF-8F6E-1DEC827C071A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BB07C7F-FB87-412C-932F-D0783871B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3853E9F-99A6-4679-AA54-F2D1A10CA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9B15-F41B-4280-BEDD-B33AEBC098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912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5EC4942-6291-4CAB-BFFB-1843ABA7C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3C9CDEE-D9CE-43C6-B942-5C2CE1513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2514411-1772-4B18-9E53-696786129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060F31B-A351-4DFC-8F8F-48930CFA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8BEA-EF06-4EDF-8F6E-1DEC827C071A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8959520-132B-4320-9184-185643646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10CC3FB-5AAE-4AB8-973B-69488E9F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9B15-F41B-4280-BEDD-B33AEBC098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56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80944B-7068-4BAD-A54B-AF4A99FD9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B8DBB07-557A-4C54-9EC9-8DCD1F318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9763754-2F9A-4382-809B-167ADE748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D2A81DF8-57F7-4465-9C6B-3E55E90E0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4167218-C83D-4C01-A5B7-E6ED98F59B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9A1CE764-1DEC-4692-A242-8310BE59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8BEA-EF06-4EDF-8F6E-1DEC827C071A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669E7C32-27AC-4D28-8ECC-227A82C6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E53E3811-521F-4DF0-B5E6-188BBB3E1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9B15-F41B-4280-BEDD-B33AEBC098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932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B9ADF7-68B8-4756-A0BF-BB5292EA2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686E40D2-8201-4D13-9C25-96C4F1AFF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8BEA-EF06-4EDF-8F6E-1DEC827C071A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727E335D-409C-45CE-AB3E-40DDD68E4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7D689F8B-F3A2-4EC1-8409-2C11B10FE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9B15-F41B-4280-BEDD-B33AEBC098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46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87FCF70F-AE7A-448C-A9FE-A44FBA2B4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8BEA-EF06-4EDF-8F6E-1DEC827C071A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36CC4D30-A6B3-4B11-8337-C8C4FBF2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067EEEB-E649-46A1-8000-0CCB6EBF1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9B15-F41B-4280-BEDD-B33AEBC098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131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0F4CBF-D38D-47AD-BE48-4FFA8D462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2F06BDD-C077-4FB1-A8CE-8FDB3F5C2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0E94E2E-8E45-421C-A0FA-19B25B403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C91FAE7-3A28-40F1-B52E-05992CED6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8BEA-EF06-4EDF-8F6E-1DEC827C071A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F555435-2F00-4B27-9A56-B71B027AA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1BCCD67-E0AD-4FC5-8E5E-ED3F5D48E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9B15-F41B-4280-BEDD-B33AEBC098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7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15457EA-36AE-425C-9CFE-6415C6DC9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A6731DE3-3403-4BEE-A30F-728ACE12BD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BDFB3C0-6806-4321-944B-ED44FA29B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7548F2D-5F19-4ACB-A952-2B160CB5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8BEA-EF06-4EDF-8F6E-1DEC827C071A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312166D-0DDE-4E1C-8A8C-AE1448FB6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7FE18D0-E7D8-40CA-B6DD-8E4811572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9B15-F41B-4280-BEDD-B33AEBC098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323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AD5540E9-E1A7-49B8-8897-5C0B3CF1D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FDFEE9D-AFC7-4C74-A35F-691C60A16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E8E1587-1FF0-47E0-931A-D2633F74B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E8BEA-EF06-4EDF-8F6E-1DEC827C071A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3C7CF06-B534-48DB-B32E-9682880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4283D46-DF6E-45FF-B744-DF430C5AC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F9B15-F41B-4280-BEDD-B33AEBC098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531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82090945-2B59-412D-8F11-E7852A6E8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08852" y="906368"/>
            <a:ext cx="6374293" cy="514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7117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1</cp:revision>
  <dcterms:created xsi:type="dcterms:W3CDTF">2017-11-22T06:54:47Z</dcterms:created>
  <dcterms:modified xsi:type="dcterms:W3CDTF">2017-11-22T06:56:45Z</dcterms:modified>
</cp:coreProperties>
</file>