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0F8DEFE-A410-4CA0-953E-DFE248044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473D91E-A1D5-4F2A-9C5E-E886E4233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73A22A7-AFD2-4804-966C-884C67A2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0E4D4A1-EB42-4826-882A-7409A245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99E7163-E6EE-4F35-8009-4A0315F7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62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5353B2-44E0-4980-97FA-DF0A2A5F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968287E-AC05-4DA4-BF3A-619B2C5C8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A21B71-6CC8-43F1-8349-95ED6A5A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6FF87C-3C72-4BB7-BF96-DC217F64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D8AA64B-70B6-4E93-B377-DB694C42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767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F766988-846A-40B9-919F-B093C3052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97EB3E6-3205-4D39-B743-5DECE860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57BC346-1F8C-4A39-9E24-744ED93C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06A9DA-F21E-46E2-A689-076EA0A5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C435AB-0C34-457B-89F0-488F4903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499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EC3A8B-B5D2-4CFB-9582-08157053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161C3C4-23BD-45D2-8E99-8BC3A52CE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4802971-6A53-45E1-A96B-45011F98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97224DA-66AA-462F-9AA6-DF24F436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332CE67-B900-4717-A086-28DAF21F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425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C69F6C-D466-4AEF-AC3A-C05327435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4C32AEB-0E5A-4E48-8777-796EED364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DABE2EB-6113-4E3A-A8EC-6EF6C583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CDEC25F-5F85-442E-A998-8E973521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C78F3CC-5F86-48CA-B477-DF40F785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42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39AD7C-60C5-4E28-BC39-86FC4DCC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91DD33-BDCB-4879-AA74-BEACDD7C2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C8D711C-6E63-4E17-AB0D-4BE7E48AE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BE7EF29-B547-4A50-90AB-737AF35C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ED2E23D-86BB-468D-97FF-A585F0C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72F9DB-0823-4174-8C98-CB7657CB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6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69382C-58A9-4DCD-9E4B-8F4721A4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18D8901-FC75-40D9-A5FF-7B08FF8A5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02F3A1C-5498-4EC1-A25B-4DEC3BCE2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35A9637-425C-450F-8B9E-B8FBA1186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FF7E1B8-D5CF-4FB5-AC13-4CE95F184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1F66178-8C9B-47CA-9F6B-53387EEF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604A75B-7CB2-425C-8A68-DD5000FA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497F973-FDF0-4DFE-A1F9-BF2CB12D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893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D702B0-87D4-4248-8428-84EA4744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DD27EF8-1A99-4B70-B3DE-98BE5EAD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E9A9707-86D2-486B-B382-3B6915FE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AF417D3-FA9A-4D4B-8CBE-8D619F53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66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434F43B-0367-4C34-962D-CAFC89B1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CA649C46-0472-4722-91EE-A1D11CCE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2B88F50-E772-4549-8CF4-F0C4A703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300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EA55B8-0A9B-4871-93FB-7D2CE9237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B80F538-90C8-4935-B8C8-9E758E339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36A44D3-9D11-4481-B005-55C1246B1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C96B3B8-33B5-4052-9B31-15463778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5E65526-205C-41E5-B327-3DEA1FD6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E61E5BC-9EEE-4139-A773-809C1494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10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02957E-BFF0-4DF7-9989-5099F680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ACF2860-F4B1-40AB-9F72-A5CB082BD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404025A-FFAC-4876-A94F-42DECFA95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39ABE3F-E6C9-441D-9642-11C59F1F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6AE56E2-D5F5-4345-8860-B994140A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FE100AE-1623-4841-9176-B3274709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882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936691D-81CA-4BBD-B03E-738A47F1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BFD4172-1112-4E17-A786-B9D9E22D0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4F4623A-5085-40A7-ABAC-1239C1B06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23889-222D-4D17-8B06-DCE80A8DE5A0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78FB1FC-BC0D-419E-A2F2-AC76EF487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87833A2-8A0F-4D05-847B-2DE5E499D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67C39-3171-4DDC-8C16-F101A0F88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2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95CCC50-2BA3-49D2-8889-34012373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25287"/>
            <a:ext cx="5144661" cy="64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4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DF0420DF-C709-469D-A4B5-682C5A3D4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185530"/>
            <a:ext cx="5144661" cy="646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7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C4ECA79-0365-4DDF-B72B-F38315E84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172278"/>
            <a:ext cx="5144661" cy="644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6317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แบบจอกว้าง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2017-11-22T07:12:59Z</dcterms:created>
  <dcterms:modified xsi:type="dcterms:W3CDTF">2017-11-22T07:14:16Z</dcterms:modified>
</cp:coreProperties>
</file>