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DD2CD9-9DCF-4639-BE41-0A0861A6E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C2C447B-7F94-42D3-858A-30A4EEBE6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C288BD0-C266-4039-A804-7FED21A9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0931DCC-C321-4D5A-A461-83AC50BF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E427BFB-397B-4F6C-8465-E92D8DC5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715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098E5C5-9A5B-4DD9-B1AC-CB1EFAF06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5B41361-19F5-4FBE-AB4D-89A932794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F40B564-1511-4EFC-9587-114DD913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8DF5509-8C0D-4BD6-83D1-CDF2E8D1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D8A7961-4FD1-4856-A85B-CB5A7615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485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87834B7-BFDC-4946-ABD5-3AFAEA5EB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E6F6420-389B-432E-B800-2BA2B3FD7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5AEC4F0-B633-49B5-BCB1-D43609104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07838D-1201-4DDD-AACB-500DC923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E4A1779-AE69-4EE5-A444-857C41B0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20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66CF4D-9533-42FD-BCB6-47C73D7F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047649D-5611-48AE-87AF-564D9C93E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105629D-06BB-4D6F-9AC8-A65AEECB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EF2CEE3-9FA3-435D-9AC4-5538DC950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BE954CD-CF41-4CF4-BE0C-14DCF589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980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3BF63B1-ED24-41ED-8178-097DAFA21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708F5A6-5326-48F6-86A3-13C3CC872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16C811-096C-42AA-9CE7-AD885C508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FD598D8-022A-4EC6-AA04-04EE8CE6E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58D9FED-012E-4E70-9DB2-3D649BFF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535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30BC0BF-8303-462F-B3AC-BDA8277D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91D4EF-ABC9-4C38-BAC3-10A69679C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408BE5C-19D3-4AD4-8299-F47CFA9BC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17E1C71-CBEB-482D-87A5-9989E854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94842D7-D772-4494-839B-925EFD89E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891C79D-4A52-4659-AA84-B09494C1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61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CBB926-442F-4F58-8134-04C4033A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45574A9-75D0-4B97-A084-E5D22E567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CC50A50-B458-472A-9AE2-41EB6005A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1F4BDA0-1536-4549-A31B-020CA7A3B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AA28A5B3-29B1-47EB-8717-13FECFCA1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95C75DA-D938-4512-9E8F-5DEFB206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06EB685-3899-4D23-8E09-CD1CEF29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292DD529-F2DE-4899-921D-99910BA0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861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9141F4-8907-4D58-B6B7-E1CDD09E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C81A970-A576-4659-B739-86F4EC7A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46B3444-A551-4FC9-8F53-9DB08672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70C03B8-CF2C-4AE7-904A-2B902890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54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FDE7287-81BC-4F9B-B591-04920172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5227C628-B6EA-472F-8691-32CB1B94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0419733-D6AB-45C0-9A4B-44C30145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138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AC117AD-40EB-463F-8047-7AB58DE9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F16002-0B6F-4F20-AB65-B75A30813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87D421B-214E-4B07-BA5E-5C42483CB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B5D40F6-80E3-47E9-87A3-228D913E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0B79835-039C-40B0-91E7-3705B37A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3E2F456-4DEA-4951-ADCF-2D881D2A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613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0D502C1-A7DA-49A4-B3BE-81C08129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96E0E385-D489-40FB-8740-2E4A57D94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40566E9-104C-46E7-A6A1-C1D2EFC6E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E4FA338-77B5-44DA-9BF4-5625B41E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661EAD5-8DE9-4F6F-AB2A-3B125F3E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90EF009-5990-400D-8357-967A13D2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792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E84F815-F809-4C9E-A130-48D6B78DB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E91D36B-CDBA-4C4D-949D-10FC0D016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65463A5-1007-445D-9C9A-7E7C39448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63E7-B710-4A30-AFFA-BE030E43884D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6DA916F-7E0A-49B4-9D97-5FAABEE5F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F847BAF-2DB8-42E8-8E3C-A43792A91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E8AD6-A749-43B9-BA6A-99B6A2CB5A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711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B3C8C91E-117B-47DD-8DE4-F44F51DB8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318052"/>
            <a:ext cx="5144661" cy="63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90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2017-11-22T07:14:47Z</dcterms:created>
  <dcterms:modified xsi:type="dcterms:W3CDTF">2017-11-22T07:15:02Z</dcterms:modified>
</cp:coreProperties>
</file>