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67E6DF-10D7-483E-A21C-82D6B992C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6EC1E4E-76E0-4B62-9858-FE500B2DC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C0B85A3-E617-4FB9-B631-B5FA82A97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53B2-4E41-4713-8F18-DD892025FACB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911561A-F839-48F1-916B-D14CD916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0FE3596-EA49-48C1-A996-ADAD3DC4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7423-4091-41AC-9641-B41CDD912A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229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10A8705-F46F-4508-B9A9-04578EEA3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F97ABFAB-A2C3-4984-8CF9-B9E2DECD8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8BB251E-663F-4A76-BCE9-9350B2D1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53B2-4E41-4713-8F18-DD892025FACB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05CC4C0-B4E1-4EDB-8D23-88D3AE9C4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4150B19-9009-4704-896E-A8538187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7423-4091-41AC-9641-B41CDD912A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411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78096286-DBC0-4F26-8451-21780613E3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8F1FBF4-D4CE-4AFB-AE18-CAD2FCCFF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DE64952-B1CC-4A64-9060-8D620F284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53B2-4E41-4713-8F18-DD892025FACB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224AF49-2113-42CC-B686-6F876A57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4D57A3E-6119-4479-8AB4-9C78A3AA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7423-4091-41AC-9641-B41CDD912A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020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C2376BE-4FF8-410F-94C2-8E85AA91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00C2798-8673-4D5C-9FE9-DF5771696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0B3D34D-46E7-437A-822C-9AC6FE0BA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53B2-4E41-4713-8F18-DD892025FACB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89863BC-3C7E-42D7-BB0C-752D1A5F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26916B2-E372-4408-B3A4-BCB3601E3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7423-4091-41AC-9641-B41CDD912A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296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25F8B7C-CBBF-4D5D-8C2D-0A3A4921A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8325A27-02F4-40B2-9991-EE0DA639E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0091FCC-1A9D-4D03-9589-3E732B805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53B2-4E41-4713-8F18-DD892025FACB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20885F4-87E0-4463-B2EB-3D64A69A7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98F1BE9-D27E-493E-9EED-4DA80240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7423-4091-41AC-9641-B41CDD912A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482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ECD36A5-EE81-4A31-88D4-1D3D752D8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F59FAFF-CCB7-418C-82EA-A581C989F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3188ADA-15BE-48E7-AD46-C9EAF83C4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50B5DA6-7EB4-443B-A3AD-B698539D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53B2-4E41-4713-8F18-DD892025FACB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FE038DA-B99D-476B-9425-16A8FB25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4088DC4-9C37-4B07-96DD-9B094B09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7423-4091-41AC-9641-B41CDD912A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630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A9B97B6-9D80-42EA-B595-3D5FA95D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F6684F9-03EF-4D16-81DD-E33D680A3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2300507-6A2B-416E-A193-36A21181A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5B8E9643-901C-41A3-9A48-B75FD912F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84D4BD4E-901B-4C39-A3FB-7B4ACC0C4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1F05C667-5899-4BB4-90D5-F3F2A807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53B2-4E41-4713-8F18-DD892025FACB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5F3763D-BE8C-4D16-9A41-C4CB3412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F74ACBA-88F4-4528-942A-F3B6AB6C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7423-4091-41AC-9641-B41CDD912A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129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C2BD570-1B66-4821-B365-B8E7B6077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D0096A07-FE2D-4198-BDD2-1F4A578A7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53B2-4E41-4713-8F18-DD892025FACB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12324C1F-F413-4592-B925-D8E7FD69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068240D-3899-45BF-BEA9-EE7ABB91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7423-4091-41AC-9641-B41CDD912A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557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DE77F27-9115-4CE0-AFDD-B5EDCDB2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53B2-4E41-4713-8F18-DD892025FACB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6DD174A6-36B2-493A-89E8-564799C24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7EB0F1B8-5617-48E9-A10E-4C72122D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7423-4091-41AC-9641-B41CDD912A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91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71E9F88-624B-45E2-AD0E-699DE0DF4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B0A99-3407-43AC-9D92-6A9224723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BED1F88-DFB4-4F2C-B6EF-E2F325DEA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97A0C3E-A9C3-4A66-8D9B-4900B500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53B2-4E41-4713-8F18-DD892025FACB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00E8A6F-DDC7-449A-B71A-CB360ED3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8528298-2A58-43A1-A6A1-90633996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7423-4091-41AC-9641-B41CDD912A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000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F4A15E-D2C5-423C-9886-E52763F39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7E01454C-6BC3-4A3D-9F27-15AF4B242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D9A1FDD-A35E-467C-82A0-B9D165366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AAF9DC2-BFB9-4957-AF7A-BCE15B6C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53B2-4E41-4713-8F18-DD892025FACB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5992888-9141-429E-80E4-40D3BA5E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046DD69-7A3E-407C-840E-C21576415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7423-4091-41AC-9641-B41CDD912A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821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E0A34B3-253A-4C9B-A900-75E4BA23F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7C9688B-8AC6-4450-AB7D-785F5A601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0BA7B5F-5A1E-4E1F-8D12-E26B6CB2E4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653B2-4E41-4713-8F18-DD892025FACB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4ACF78B-4019-4DD0-B06B-70BEDB8C0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070B57E-E658-4D66-93D9-B4DDFCE60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57423-4091-41AC-9641-B41CDD912A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169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813121D7-5DFB-45A4-8FBE-09AAEA638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291548"/>
            <a:ext cx="5144661" cy="625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8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0C765346-6926-4E89-8F97-6FE21D6F5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304800"/>
            <a:ext cx="5144661" cy="64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84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A8719032-8C97-473D-8AB8-5B0F624A0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225286"/>
            <a:ext cx="5144661" cy="637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2233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</cp:revision>
  <dcterms:created xsi:type="dcterms:W3CDTF">2017-11-22T07:40:40Z</dcterms:created>
  <dcterms:modified xsi:type="dcterms:W3CDTF">2017-11-22T07:41:10Z</dcterms:modified>
</cp:coreProperties>
</file>