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9683C2-CA15-4B9D-9FB5-29F171343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7DFA33F-B666-48A5-AC6B-3621A4503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F9612D-62F8-40EE-98CA-B21E19E2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F1B0A34-A403-4B04-9E82-86644C47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7150EC-5A51-4DC9-8371-0FA5D39D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631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8F2970-7407-4F48-8DB8-3D4C2B6C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AD1FF00-95D2-44AB-945A-8CFE1CA45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F1621E7-4400-4D2D-AFC4-02D66046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8F910B-A627-42CA-9E38-58214872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D1C3D14-10D4-4C13-8B41-5CAEC02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49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A7850CA-C103-4204-BFB9-64542A74B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D51C4E1-3266-4B84-9665-E9AA8F2C3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0D1112A-0553-40FE-9414-162768CC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FA6C61C-9996-45C5-A1C1-970C1B6E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67CD443-AEBA-4612-81AC-B1F28BBE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9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39C3EA-0FED-4628-A704-117AA8EE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EA8BD4-33F5-4F4A-8AA5-E409E6D8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DFD9662-FA7F-4A61-94D0-84A4E808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DF7FCA-44B4-4D5D-AAF1-443326A8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774A3A3-2E05-492E-B08F-195604C7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447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9A8E48-4E81-45A6-AF9F-322CE26A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C0275E2-214A-429E-8102-44BD07AF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66A774B-F524-4ACF-9046-F984A418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4EE2C4-8688-46D9-A0CC-29C6CE46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B4B6D2-FDB0-486C-827C-E7BF18B4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9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F5F8C2-D40C-4745-BD4F-CB25EEB7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F281F1-10CF-4FE7-8032-6C2FB064A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8579F1F-5FFE-4503-996D-5EE875AE1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878FC9D-03AD-42F9-98E5-7AA021CD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D4B8B4F-1E7A-48DA-93DB-8F7C5443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03E2D79-6C50-447B-82F1-DA2FDFF5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8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B16010-E334-4A90-95B0-F928A6F5A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E849D7C-A556-46C3-ADB7-7B3D60523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AB8F8EC-8829-48D2-8F85-E07C286C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2C5B13D-FF41-49C2-8235-117118FC8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7A4ABA6-8290-4123-8D20-EB138506A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6F28C96-B33B-45DC-B4E0-955099C9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45B995A-1DAA-4BA4-9984-B5C9D136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37EE0E9-5B97-4076-BB79-32E3D50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059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3ED390-DAAF-4939-94AF-92F6BC27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1C1EA835-B162-4A63-AD4D-9D869700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BE28995-4945-4044-95A0-A189EDB2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069E380-027B-4E06-B57F-D94CC32D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7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939D813-A299-45A0-91DB-FEF3158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3CEBD39-2E2E-4B65-B6B6-156BBED1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1DB7D4B-4B0E-4990-86B6-7D832077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00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AF023F-1D8F-43AA-98A4-E7AEF9AB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864873F-11F2-4233-BFD1-927AED79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482990C-6837-443C-934A-042C65DF7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2C88F3D-E529-4468-B2F8-CBC27686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CEEFBFF-38FA-43C6-B047-4C9555A8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13D0325-0152-4EF7-A636-50F47FCA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15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DC81C1-C7B2-49D8-83FE-91EDB71F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4AEF877-8E5D-454E-ADFA-BACC9F452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35609AA-CB9C-4000-A8B7-A6729ABC2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E1DF397-C2EF-49B3-808E-E7BEF324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5348A97-3C65-4542-BBCF-2354094E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21E8DBE-2638-407E-8617-17040D97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46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A360988-4FF8-4AE9-A4D9-B9B5FEDF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4785517-921E-4362-AEBD-FCFA61AFA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5A449A7-D6C3-466F-881C-0754EE3B8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E0CC-5FBA-4922-893E-201921A12426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A6C5368-7467-4C8D-9C5C-DC6EDC93F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068DA92-C47E-4DDF-A986-AE8F554E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C5C0-CE59-4951-B0C3-EE6C4FA87D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8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98ABFA6F-3D44-407D-9648-F3B08AE06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18052"/>
            <a:ext cx="5144661" cy="625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1520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2017-11-22T07:41:41Z</dcterms:created>
  <dcterms:modified xsi:type="dcterms:W3CDTF">2017-11-22T07:41:48Z</dcterms:modified>
</cp:coreProperties>
</file>