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78" r:id="rId4"/>
    <p:sldId id="259" r:id="rId5"/>
    <p:sldId id="275" r:id="rId6"/>
    <p:sldId id="279" r:id="rId7"/>
    <p:sldId id="280" r:id="rId8"/>
    <p:sldId id="267" r:id="rId9"/>
    <p:sldId id="277" r:id="rId10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>
        <p:scale>
          <a:sx n="81" d="100"/>
          <a:sy n="81" d="100"/>
        </p:scale>
        <p:origin x="-91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79156-2655-4BDD-8FD6-46EB0C339BE0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27/11/60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4337D4A-5484-427D-B3A8-48F913F7EF03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94165F4-379C-44F2-8E89-DB43904FE8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</a:t>
            </a:r>
          </a:p>
          <a:p>
            <a:pPr rtl="0"/>
            <a:r>
              <a:rPr lang="th-TH" dirty="0"/>
              <a:t>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749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231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</a:t>
            </a:r>
          </a:p>
          <a:p>
            <a:pPr rtl="0"/>
            <a:r>
              <a:rPr lang="th-TH" dirty="0"/>
              <a:t>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</a:t>
            </a:r>
          </a:p>
          <a:p>
            <a:pPr rtl="0"/>
            <a:r>
              <a:rPr lang="th-TH" dirty="0"/>
              <a:t>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133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</a:t>
            </a:r>
          </a:p>
          <a:p>
            <a:pPr rtl="0"/>
            <a:r>
              <a:rPr lang="th-TH" dirty="0"/>
              <a:t>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581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</a:t>
            </a:r>
          </a:p>
          <a:p>
            <a:pPr rtl="0"/>
            <a:r>
              <a:rPr lang="th-TH" dirty="0"/>
              <a:t>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794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111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 rtl="0">
              <a:defRPr sz="66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100F900-3DD9-48B4-8F5B-26D82FBA37B0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C60C7-7433-40DD-A92C-3D08D35DB45F}" type="datetime1">
              <a:rPr lang="th-TH" smtClean="0"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รูปแบบอิสระ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รูปแบบอิสระ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20F0515-85B6-45F2-9F3E-017DAF414F2C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098FBB5-238E-4D27-B7BA-22D64AFC931D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แบบอิสระ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33F52FE-7284-405D-9F26-1D22C308FEA7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32A8B-7949-4074-B08D-AA9E28525CBA}" type="datetime1">
              <a:rPr lang="th-TH" smtClean="0"/>
              <a:t>27/11/60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ใบไม้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F65A7-5466-46C4-A0A7-F0E9D93B6AC7}" type="datetime1">
              <a:rPr lang="th-TH" smtClean="0"/>
              <a:t>27/11/60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รูปแบบอิสระ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รูปแบบอิสระ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0683EDC-F1F3-4DA5-B7DB-B3EA63573612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1449EAB-0B2D-4AAF-AA94-524F9567B948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13D3074-D233-4717-B3C8-52395EAE995D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ที่มีคำอธิบายภาพ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รูปแบบอิสระ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grpSp>
            <p:nvGrpSpPr>
              <p:cNvPr id="12" name="กลุ่ม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รูปแบบอิสระ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14" name="รูปแบบอิสระ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15" name="รูปแบบอิสระ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16" name="รูปแบบอิสระ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17" name="รูปแบบอิสระ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18" name="รูปแบบอิสระ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19" name="รูปแบบอิสระ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0" name="รูปแบบอิสระ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1" name="รูปแบบอิสระ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2" name="รูปแบบอิสระ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3" name="รูปแบบอิสระ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4" name="รูปแบบอิสระ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5" name="รูปแบบอิสระ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6" name="รูปแบบอิสระ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7" name="รูปแบบอิสระ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8" name="รูปแบบอิสระ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9" name="รูปแบบอิสระ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0" name="รูปแบบอิสระ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1" name="รูปแบบอิสระ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2" name="รูปแบบอิสระ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3" name="รูปแบบอิสระ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4" name="รูปแบบอิสระ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5" name="รูปแบบอิสระ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6" name="รูปแบบอิสระ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7" name="รูปแบบอิสระ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8" name="รูปแบบอิสระ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9" name="รูปแบบอิสระ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0" name="รูปแบบอิสระ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1" name="รูปแบบอิสระ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2" name="รูปแบบอิสระ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3" name="รูปแบบอิสระ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4" name="รูปแบบอิสระ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5" name="รูปแบบอิสระ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6" name="รูปแบบอิสระ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7" name="รูปแบบอิสระ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8" name="รูปแบบอิสระ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9" name="รูปแบบอิสระ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0" name="รูปแบบอิสระ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1" name="รูปแบบอิสระ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2" name="รูปแบบอิสระ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3" name="รูปแบบอิสระ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4" name="รูปแบบอิสระ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5" name="รูปแบบอิสระ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6" name="รูปแบบอิสระ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7" name="รูปแบบอิสระ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8" name="รูปแบบอิสระ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59" name="รูปแบบอิสระ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0" name="รูปแบบอิสระ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1" name="รูปแบบอิสระ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2" name="รูปแบบอิสระ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63" name="รูปแบบอิสระ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h-TH"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</p:grpSp>
        <p:sp>
          <p:nvSpPr>
            <p:cNvPr id="10" name="รูปแบบอิสระ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 rtl="0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68" name="ตัวแทนรูปภาพ 67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กว้างที่มีคำอธิบายภาพ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64" name="รูปแบบอิสระ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5" name="รูปแบบอิสระ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6" name="รูปแบบอิสระ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7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indent="0" algn="ctr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69" name="รูปแบบอิสระ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0" name="รูปแบบอิสระ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71" name="กลุ่ม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รูปแบบอิสระ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77" name="กลุ่ม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รูปแบบอิสระ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1" name="รูปแบบอิสระ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2" name="รูปแบบอิสระ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E9C5CCE-BD6B-42AA-A4DA-C7050A6ED714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หนึ่ง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รูปแบบอิสระ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รูปแบบอิสระ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ตัวแทนรูปภาพ 56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EB06B62-EBF7-43AA-A66E-AAAAED90F4BF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องรูป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>
            <a:lvl1pPr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7" name="รูปแบบอิสระ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รูปแบบอิสระ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9" name="รูปแบบอิสระ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ตัวแทนรูปภาพ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1" name="รูปแบบอิสระ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รูปแบบอิสระ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รูปแบบอิสระ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ตัวแทนรูปภาพ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B061D67-6C8B-4B57-AEB6-F51CA6628F94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7" name="รูปแบบอิสระ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9" name="รูปแบบอิสระ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รูปแบบอิสระ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รูปแบบอิสระ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รูปแบบอิสระ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รูปแบบอิสระ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5" name="รูปแบบอิสระ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6" name="ตัวแทนรูปภาพ 2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7" name="ตัวแทนรูปภาพ 2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8" name="ตัวแทนรูปภาพ 2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2346115-D1DC-49F7-A00D-497BCB7E7ABF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พร้อมคำอธิบายภาพ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22" name="รูปแบบอิสระ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รูปแบบอิสระ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9" name="รูปแบบอิสระ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0" name="รูปแบบอิสระ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รูปแบบอิสระ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2" name="รูปแบบอิสระ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3" name="รูปแบบอิสระ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4" name="รูปแบบอิสระ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5" name="รูปแบบอิสระ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6" name="รูปแบบอิสระ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7" name="รูปแบบอิสระ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8" name="รูปแบบอิสระ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9" name="ตัวแทนรูปภาพ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50" name="ตัวแทนรูปภาพ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51" name="ตัวแทนรูปภาพ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52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C57D608-7E26-43A2-B2F6-558360073C5E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ี่รูป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29" name="รูปแบบอิสระ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0" name="รูปแบบอิสระ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1" name="รูปแบบอิสระ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2" name="รูปแบบอิสระ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3" name="รูปแบบอิสระ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4" name="รูปแบบอิสระ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5" name="รูปแบบอิสระ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6" name="รูปแบบอิสระ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7" name="รูปแบบอิสระ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0" name="ตัวแทนรูปภาพ 16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1" name="ตัวแทนรูปภาพ 16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2" name="ตัวแทนรูปภาพ 16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B3F338F-67FB-4794-AA46-1826D794624F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22" name="รูปแบบอิสระ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รูปแบบอิสระ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รูปแบบอิสระ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5" name="ตัวแทนรูปภาพ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เหลี่ยมสามรูปที่มีคำอธิบายภาพ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21" name="รูปแบบอิสระ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รูปแบบอิสระ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รูปแบบอิสระ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9" name="รูปแบบอิสระ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0" name="รูปแบบอิสระ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รูปแบบอิสระ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2" name="รูปแบบอิสระ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3" name="รูปแบบอิสระ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4" name="รูปแบบอิสระ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5" name="รูปแบบอิสระ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6" name="รูปแบบอิสระ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7" name="รูปแบบอิสระ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1" name="สี่เหลี่ยมผืนผ้า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8" name="ตัวแทนรูปภาพ 1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9" name="ตัวแทนรูปภาพ 1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50" name="ตัวแทนรูปภาพ 1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E1AA8EF-E7E7-4F17-A42F-5E099A5053FE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กลุ่ม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รูปแบบอิสระ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รูปแบบอิสระ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รูปแบบอิสระ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รูปแบบอิสระ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รูปแบบอิสระ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รูปแบบอิสระ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รูปแบบอิสระ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รูปแบบอิสระ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รูปแบบอิสระ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รูปแบบอิสระ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รูปแบบอิสระ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รูปแบบอิสระ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รูปแบบอิสระ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0" name="รูปแบบอิสระ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1" name="รูปแบบอิสระ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2" name="รูปแบบอิสระ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7" name="รูปแบบอิสระ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8" name="รูปแบบอิสระ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1" name="รูปแบบอิสระ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2" name="รูปแบบอิสระ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3" name="รูปแบบอิสระ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4" name="รูปแบบอิสระ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5" name="รูปแบบอิสระ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7" name="รูปแบบอิสระ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8" name="รูปแบบอิสระ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F30D9C3-E202-4E07-B80C-C505468FA44C}" type="datetime1">
              <a:rPr lang="th-TH" smtClean="0"/>
              <a:pPr/>
              <a:t>27/11/60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C03C58-465B-42F2-8BA3-01664A6B69B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67701" y="1357283"/>
            <a:ext cx="3554412" cy="4141817"/>
          </a:xfrm>
        </p:spPr>
        <p:txBody>
          <a:bodyPr rtlCol="0">
            <a:normAutofit/>
          </a:bodyPr>
          <a:lstStyle/>
          <a:p>
            <a:pPr algn="ctr"/>
            <a:r>
              <a:rPr lang="th-TH" sz="4800" b="1" dirty="0" smtClean="0"/>
              <a:t>สรุป</a:t>
            </a:r>
            <a:br>
              <a:rPr lang="th-TH" sz="4800" b="1" dirty="0" smtClean="0"/>
            </a:br>
            <a:r>
              <a:rPr lang="th-TH" sz="4800" b="1" dirty="0" smtClean="0"/>
              <a:t>ลีลาศผู้สูงอายุ</a:t>
            </a:r>
            <a:br>
              <a:rPr lang="th-TH" sz="4800" b="1" dirty="0" smtClean="0"/>
            </a:br>
            <a:r>
              <a:rPr lang="th-TH" sz="4800" b="1" dirty="0" smtClean="0"/>
              <a:t>รุ่นที่ </a:t>
            </a:r>
            <a:r>
              <a:rPr lang="en-US" sz="4800" b="1" dirty="0" smtClean="0"/>
              <a:t>2</a:t>
            </a: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ปีงบประมาณ </a:t>
            </a:r>
            <a:r>
              <a:rPr lang="th-TH" sz="4800" b="1" dirty="0"/>
              <a:t>๒๕๖๐</a:t>
            </a:r>
          </a:p>
        </p:txBody>
      </p:sp>
      <p:pic>
        <p:nvPicPr>
          <p:cNvPr id="4" name="ตัวแทนรูปภาพ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5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87513" y="279401"/>
            <a:ext cx="9144000" cy="1282700"/>
          </a:xfrm>
        </p:spPr>
        <p:txBody>
          <a:bodyPr rtlCol="0"/>
          <a:lstStyle/>
          <a:p>
            <a:pPr algn="ctr" rtl="0"/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รายละเอียดงบประมาณ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76300" y="1917700"/>
            <a:ext cx="10286999" cy="4368800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h-TH" sz="3200" dirty="0" smtClean="0"/>
              <a:t>ได้รับการสนับสนุนงบประมาณจากกองทุนสุขภาพตำบลเทศบาลเมืองทุ่งตำเสา      จำนวนทั้งสิ้น </a:t>
            </a:r>
            <a:r>
              <a:rPr lang="en-US" sz="3200" dirty="0" smtClean="0"/>
              <a:t>24,500 </a:t>
            </a:r>
            <a:r>
              <a:rPr lang="th-TH" sz="3200" dirty="0" smtClean="0"/>
              <a:t>บาท(สองหมื่นสี่พันห้าร้อยบาทถ้วน)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th-TH" sz="3200" dirty="0" smtClean="0"/>
              <a:t>เบิกจ่ายทั้งสิ้น </a:t>
            </a:r>
            <a:r>
              <a:rPr lang="en-US" sz="3200" dirty="0" smtClean="0"/>
              <a:t>24,500 </a:t>
            </a:r>
            <a:r>
              <a:rPr lang="th-TH" sz="3200" dirty="0" smtClean="0"/>
              <a:t>บาท คิดเป็น ร้อยละ </a:t>
            </a:r>
            <a:r>
              <a:rPr lang="en-US" sz="3200" dirty="0" smtClean="0"/>
              <a:t>100 </a:t>
            </a:r>
            <a:r>
              <a:rPr lang="th-TH" sz="3200" dirty="0" smtClean="0"/>
              <a:t>ของงบประมาณที่ได้รับ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8100" y="444500"/>
            <a:ext cx="9601202" cy="774699"/>
          </a:xfrm>
        </p:spPr>
        <p:txBody>
          <a:bodyPr rtlCol="0"/>
          <a:lstStyle/>
          <a:p>
            <a:pPr algn="ctr" rtl="0"/>
            <a:r>
              <a:rPr lang="th-TH" b="1" dirty="0" smtClean="0"/>
              <a:t>กิจกรรมสอนเต้นลีลาศเพื่อสุขภาพ</a:t>
            </a:r>
            <a:endParaRPr lang="th-TH" b="1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914400" y="1422400"/>
            <a:ext cx="1016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จัดกิจกรรมสอนลีลาศจำนวน </a:t>
            </a:r>
            <a:r>
              <a:rPr lang="en-US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15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 ครั้งละ </a:t>
            </a:r>
            <a:r>
              <a:rPr lang="en-US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  รวมทั้งสิ้น  </a:t>
            </a:r>
            <a:r>
              <a:rPr lang="en-US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30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ในหลักสูตรการเต้นลีลาศดังนี้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พื้นฐานการเต้นลีลาศ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จังหวะ</a:t>
            </a:r>
            <a:r>
              <a:rPr lang="th-TH" sz="2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ไลน์แดนซ์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วอลท์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จังหวะบีกิน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จังหวะ</a:t>
            </a:r>
            <a:r>
              <a:rPr lang="th-TH" sz="2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ลุม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จังหวะชะ</a:t>
            </a:r>
            <a:r>
              <a:rPr lang="th-TH" sz="2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ชะช่ะ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จังหวะตะลุง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ทบทวนทุกจังหวะ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ชั่วโมงสุดท้าย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โดยมีสมาชิกเข้าร่วมกิจกรรมการเรียนการสอนทั้งสิ้น ครั้งละ </a:t>
            </a:r>
            <a:r>
              <a:rPr lang="en-US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40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คน</a:t>
            </a: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4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9024814" y="859206"/>
            <a:ext cx="3052886" cy="1888285"/>
          </a:xfrm>
        </p:spPr>
        <p:txBody>
          <a:bodyPr rtlCol="0">
            <a:noAutofit/>
          </a:bodyPr>
          <a:lstStyle/>
          <a:p>
            <a:pPr algn="ctr" rtl="0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กิจกรรมสอนลีลาศ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ตัวแทนรูปภาพ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7773"/>
          <a:stretch>
            <a:fillRect/>
          </a:stretch>
        </p:blipFill>
        <p:spPr/>
      </p:pic>
      <p:pic>
        <p:nvPicPr>
          <p:cNvPr id="9" name="ตัวแทนรูปภาพ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7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9024814" y="859206"/>
            <a:ext cx="3052886" cy="188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กิจกรรมสอนลีลาศ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ตัวแทนรูปภาพ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5607"/>
          <a:stretch>
            <a:fillRect/>
          </a:stretch>
        </p:blipFill>
        <p:spPr/>
      </p:pic>
      <p:pic>
        <p:nvPicPr>
          <p:cNvPr id="13" name="ตัวแทนรูปภาพ 1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7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0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9024814" y="859206"/>
            <a:ext cx="3052886" cy="188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กิจกรรมสอนลีลาศ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รูปภาพ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7773"/>
          <a:stretch>
            <a:fillRect/>
          </a:stretch>
        </p:blipFill>
        <p:spPr/>
      </p:pic>
      <p:pic>
        <p:nvPicPr>
          <p:cNvPr id="5" name="ตัวแทนรูปภาพ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4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9024814" y="859206"/>
            <a:ext cx="3052886" cy="188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กิจกรรมสอนลีลาศ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ตัวแทนรูปภาพ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5607"/>
          <a:stretch>
            <a:fillRect/>
          </a:stretch>
        </p:blipFill>
        <p:spPr/>
      </p:pic>
      <p:pic>
        <p:nvPicPr>
          <p:cNvPr id="10" name="ตัวแทนรูปภาพ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7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8100" y="0"/>
            <a:ext cx="9601202" cy="698499"/>
          </a:xfrm>
          <a:solidFill>
            <a:srgbClr val="7EA131"/>
          </a:solidFill>
        </p:spPr>
        <p:txBody>
          <a:bodyPr rtlCol="0"/>
          <a:lstStyle/>
          <a:p>
            <a:pPr algn="ctr" rtl="0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ผลการดำเนินโครงการลีลาศเพื่อสุขภาพ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675523"/>
              </p:ext>
            </p:extLst>
          </p:nvPr>
        </p:nvGraphicFramePr>
        <p:xfrm>
          <a:off x="1168400" y="800099"/>
          <a:ext cx="10115552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/>
                <a:gridCol w="714375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กิจกรรม</a:t>
                      </a:r>
                      <a:endParaRPr lang="en-US" sz="3200" dirty="0"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ผลการดำเนินงาน</a:t>
                      </a:r>
                      <a:endParaRPr lang="en-US" sz="3200" dirty="0"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37795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th-TH" sz="320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โครงการลีลาศเพื่อสุขภาพ</a:t>
                      </a:r>
                      <a:r>
                        <a:rPr lang="th-TH" sz="320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ปี </a:t>
                      </a:r>
                      <a:r>
                        <a:rPr lang="en-US" sz="320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2560</a:t>
                      </a:r>
                      <a:endParaRPr lang="en-US" sz="3200" dirty="0"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ได้มีการจัดตั้งชมรมลีลาศเพื่อสุขภาพในกลุ่มผู้สูงอายุขึ้น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1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ชมรม  โดยมีสมาชิกในชมรมลีลาศทั้งสิ้น จำนวน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40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คน โดยมีการจัดกิจกรรมฝึกเต้นลีลาศจำนวนทั้งสิ้น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30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ชั่วโมง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ผู้สูงอายุและผู้เข้าร่วมกิจกรรมการออกกำลังกายโดยลีลาศสามารถเต้นลีลาศได้อย่างถูกต้อง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ผู้สูงอายุที่เข้าร่วมกิจกรรมมีสุขภาพร่างกายแข็งแรงมากขึ้นและมีสุขภาพจิตที่ดี(ผล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2Q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ในกลุ่มที่เข้าร่วมกิจกรรมปกติทั้งหมดและไม่มีภาวะเครียด)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ผู้สูงอายุที่เข้าร่วมกิจกรรมมีการใช้เวลาว่างให้เกิดประโยชน์ ร่วมกลุ่มกันเต้นลีลาศและสามารถเป็นครู ข  สอนผู้สูงอายุที่ไม่ได้เข้าร่วมโครงการเต้นลีลาศเพื่อสุขภาพที่ดีอย่างยั่งยืน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201691"/>
            <a:ext cx="6438900" cy="51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อัลบั้มรูปถ่ายของครอบครัว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895293_TF03488835_TF03488835" id="{BF5697A6-7A6C-4AC0-A9E6-07EAF9D51FE9}" vid="{E000F274-D1DB-494F-913D-C2790CC1A485}"/>
    </a:ext>
  </a:extLst>
</a:theme>
</file>

<file path=ppt/theme/theme2.xml><?xml version="1.0" encoding="utf-8"?>
<a:theme xmlns:a="http://schemas.openxmlformats.org/drawingml/2006/main" name="ธีมของ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อัลบั้มรูปถ่ายครอบครัว (ออกแบบธรรมชาติสีเขียว)</Template>
  <TotalTime>92</TotalTime>
  <Words>440</Words>
  <Application>Microsoft Office PowerPoint</Application>
  <PresentationFormat>กำหนดเอง</PresentationFormat>
  <Paragraphs>45</Paragraphs>
  <Slides>9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อัลบั้มรูปถ่ายของครอบครัว 16x9</vt:lpstr>
      <vt:lpstr>สรุป ลีลาศผู้สูงอายุ รุ่นที่ 2 ปีงบประมาณ ๒๕๖๐</vt:lpstr>
      <vt:lpstr>รายละเอียดงบประมาณ</vt:lpstr>
      <vt:lpstr>กิจกรรมสอนเต้นลีลาศเพื่อสุขภาพ</vt:lpstr>
      <vt:lpstr>กิจกรรมสอนลีลาศ</vt:lpstr>
      <vt:lpstr>งานนำเสนอ PowerPoint</vt:lpstr>
      <vt:lpstr>งานนำเสนอ PowerPoint</vt:lpstr>
      <vt:lpstr>งานนำเสนอ PowerPoint</vt:lpstr>
      <vt:lpstr>ผลการดำเนินโครงการลีลาศเพื่อสุขภาพ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 โครงการคัดกรองความเสี่ยงของเกษตรกรจากการใช้สารเคมีกำจัดศัตรูพืช ปีงบประมาณ ๒๕๖๐</dc:title>
  <dc:creator>Windows User</dc:creator>
  <cp:lastModifiedBy>Corporate Edition</cp:lastModifiedBy>
  <cp:revision>17</cp:revision>
  <dcterms:created xsi:type="dcterms:W3CDTF">2017-11-20T01:42:19Z</dcterms:created>
  <dcterms:modified xsi:type="dcterms:W3CDTF">2017-11-27T09:18:38Z</dcterms:modified>
</cp:coreProperties>
</file>