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0C70B0-A3B0-4837-B8D4-5E395D7E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5380B95-29FE-45F4-A789-3BB3A82C4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593B19-6612-4E0F-B824-9B990AC8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5C326E2-1851-4480-93DF-0BCDDD06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AF7368-357A-48C5-91A2-816D80DB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2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BF6D82-6ABC-4A32-A335-E6ECCFC3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108B7E8-CB2C-4477-8605-D92FFAB2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C32427-EE7D-4DE0-8999-44F43809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E855876-F381-481F-8781-41FBDC91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47C0BA-140F-4CF4-8494-5AA12E25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80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B2291EB-7EA9-4D88-9DC8-AA73C4021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EE6DD6-62A6-441F-8591-C9C6A97E9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8732423-AD09-46E1-A27D-8DBA6D13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537F41B-0101-4730-838D-B88121A1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51C8FF6-60D9-4B9C-A90E-D3E547F7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4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776459-8FE8-4438-9C11-88F006BB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93C177-9274-4E3F-A3D8-A14B68003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164886-A8C6-46DA-B562-62D5498C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1DAA30-4693-4A15-84E6-F12CBC7D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EFD241D-B2AD-4491-B374-74F32010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3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9ED3F4-0333-47A6-8DE6-488266ED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ABD6AC0-B3ED-4675-B9C8-DC3E338F4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E56CE0-F89C-402E-A267-81C4F60C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B17081E-C36D-4F06-ADBA-96887B5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C301D65-78FB-4188-8EF8-5B89356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6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520F86-360A-4091-B5D1-EB12ECA8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AA76A3-CE1C-4CA3-AC06-F4510DCCA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8B09BCE-1889-4BB2-AA87-0AE319731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D46D944-B1CF-4B1F-B6B8-4EF86FA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E4A3AA-9F5A-4FAA-A1E0-C9CF4160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DF06A1-00CE-4C5B-95FA-1CA324BD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610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1B3F69-EA97-4FC8-BE94-486AA927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06759A2-50DD-4681-B48D-CC8C3B8C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8FD549-ADB2-4AFC-9690-3F16FD0B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0D327FA-E0D2-42A8-893D-F3D40E2A4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D429781-A909-45E3-B8CD-97F7E8844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C1CA8A4-1602-4490-93EB-C06D0AEB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7A4319B-22B2-44B4-9C57-BF008B93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63C85A1-6F23-4E1D-A26D-25DCADBF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3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E02EF1-C1B3-4D80-BA43-DFD7D3F9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ABE3E3-5546-431A-A159-5633A93D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A48D6F5-6CCC-4252-AAE6-1AF9B26D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95E1F08-3C17-429C-9F4E-786246D7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24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039A881-595B-452A-A1C5-DC16DEBA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FD0E6D1-1177-4E9A-8CE6-FCFFFD46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C221C97-B7F5-43EB-AC02-72E5ABB4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581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1F1FD7-F158-4C36-A081-96EE4E7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FD2577-C203-4C3D-901F-61C6CCD7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7FF886E-5256-4BD3-8EE0-1D5516E3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20172DA-1A79-4AD6-AD8D-448DB07C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77031E9-F97B-49FE-8E97-7E950B0E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17A6987-533B-40B4-AED9-3DC0A32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2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BB5BEF-D12B-4D26-9496-47DA78D1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C1AA5E2-5C12-4245-8838-5F02405D8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5DF5F9E-FFED-40FF-85F1-A4F44B39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C1A1493-4424-4E7C-8067-4B32851A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BA2BC99-FC28-433A-A204-9892485F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197C3F0-A66C-494F-9EFD-DABFA5A8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89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97DA937-1113-4113-BB8F-6575CD6B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BA3AA2D-BE68-485E-9DED-69111CAA5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07D831-A004-4E66-823D-16BB94D0F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0EF4-DB4C-41CE-887E-B9F354806166}" type="datetimeFigureOut">
              <a:rPr lang="th-TH" smtClean="0"/>
              <a:t>27/12/61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D0D8B8-0646-4BC6-AF05-EC95B81E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D39F40C-5CC5-4847-BA7C-AE99BAC3D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88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7FC010-B325-41DF-90C2-1A12C5ADB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26BA9B1-9AB3-43B9-BD19-FF6522EB2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14D71544-FAFF-4B23-B23A-B54DC564F6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7" b="8682"/>
          <a:stretch/>
        </p:blipFill>
        <p:spPr>
          <a:xfrm>
            <a:off x="3732028" y="255181"/>
            <a:ext cx="4295553" cy="631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792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9</cp:revision>
  <dcterms:created xsi:type="dcterms:W3CDTF">2018-12-26T08:31:02Z</dcterms:created>
  <dcterms:modified xsi:type="dcterms:W3CDTF">2018-12-27T09:52:39Z</dcterms:modified>
</cp:coreProperties>
</file>