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ใช้/รายรับ</c:v>
                </c:pt>
                <c:pt idx="1">
                  <c:v>ใช้/ทั้งหมด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83.86</c:v>
                </c:pt>
                <c:pt idx="1">
                  <c:v>32.630000000000003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2562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ใช้/รายรับ</c:v>
                </c:pt>
                <c:pt idx="1">
                  <c:v>ใช้/ทั้งหมด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136.6</c:v>
                </c:pt>
                <c:pt idx="1">
                  <c:v>40.58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2563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ใช้/รายรับ</c:v>
                </c:pt>
                <c:pt idx="1">
                  <c:v>ใช้/ทั้งหมด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151.69999999999999</c:v>
                </c:pt>
                <c:pt idx="1">
                  <c:v>50.73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466880"/>
        <c:axId val="127487360"/>
      </c:barChart>
      <c:catAx>
        <c:axId val="12746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7487360"/>
        <c:crosses val="autoZero"/>
        <c:auto val="1"/>
        <c:lblAlgn val="ctr"/>
        <c:lblOffset val="100"/>
        <c:noMultiLvlLbl val="0"/>
      </c:catAx>
      <c:valAx>
        <c:axId val="127487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46688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58D72-9D67-4F9E-A42F-1103FC1D71CD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A8764-3A33-4917-B084-D5A52EE477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92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8764-3A33-4917-B084-D5A52EE4775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27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397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51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969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159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790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401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149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602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142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536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079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A7376-30EE-42C9-B0EC-9F94AD3701B0}" type="datetimeFigureOut">
              <a:rPr lang="th-TH" smtClean="0"/>
              <a:t>09/09/63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CF6D5-62E2-424E-AD11-D50967F93E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169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ไม่มีคำอธิบายรูปภาพ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7" y="908719"/>
            <a:ext cx="9152137" cy="454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8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ยินดีต้อนรับสู่จังหวัดสงขล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3" y="1412776"/>
            <a:ext cx="9152873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ทบทวนบทบาทการทำงาน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411760" y="1268760"/>
            <a:ext cx="6624736" cy="3773015"/>
          </a:xfrm>
        </p:spPr>
        <p:txBody>
          <a:bodyPr>
            <a:noAutofit/>
          </a:bodyPr>
          <a:lstStyle/>
          <a:p>
            <a:pPr lvl="0"/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ทักษะความสามารถ</a:t>
            </a: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ของพี่</a:t>
            </a:r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เลี้ยง</a:t>
            </a:r>
          </a:p>
          <a:p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การใช้งาน </a:t>
            </a:r>
            <a:r>
              <a:rPr lang="en-US" sz="4000" b="1" dirty="0" smtClean="0">
                <a:latin typeface="TH SarabunIT๙" pitchFamily="34" charset="-34"/>
                <a:cs typeface="TH SarabunIT๙" pitchFamily="34" charset="-34"/>
              </a:rPr>
              <a:t>Website </a:t>
            </a:r>
          </a:p>
          <a:p>
            <a:pPr lvl="0"/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การปฏิบัติงานตามแผนและกรอบระยะเวลา</a:t>
            </a:r>
            <a:endParaRPr lang="en-US" sz="4000" b="1" dirty="0">
              <a:latin typeface="TH SarabunIT๙" pitchFamily="34" charset="-34"/>
              <a:cs typeface="TH SarabunIT๙" pitchFamily="34" charset="-34"/>
            </a:endParaRPr>
          </a:p>
          <a:p>
            <a:pPr lvl="0"/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สื่อสาร</a:t>
            </a:r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ภายใน</a:t>
            </a:r>
            <a:endParaRPr lang="th-TH" sz="40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21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ยินดีต้อนรับสู่จังหวัดสงขลา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95536" y="260648"/>
            <a:ext cx="4092787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H SarabunPSK"/>
              </a:rPr>
              <a:t>ความสำเร็จที่เป็นรูปธรรม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ordia New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517074"/>
              </p:ext>
            </p:extLst>
          </p:nvPr>
        </p:nvGraphicFramePr>
        <p:xfrm>
          <a:off x="365930" y="1254291"/>
          <a:ext cx="478213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271"/>
                <a:gridCol w="1537863"/>
              </a:tblGrid>
              <a:tr h="4535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รายการ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จำนวนเงิน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4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ยอดเงินคงเหลือยกมา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160,838,231.96</a:t>
                      </a:r>
                      <a:endParaRPr lang="th-TH" sz="1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4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รายรับทั้งหมด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80,809,863.29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4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รายจ่าย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122,589,872.91</a:t>
                      </a:r>
                    </a:p>
                  </a:txBody>
                  <a:tcPr/>
                </a:tc>
              </a:tr>
              <a:tr h="346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เงินคงเหลือ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119,058,222.34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468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สัดส่วนการใช้เทียบกับรายรับ(%)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151.70</a:t>
                      </a:r>
                    </a:p>
                  </a:txBody>
                  <a:tcPr/>
                </a:tc>
              </a:tr>
              <a:tr h="346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สัดส่วนการใช้เทียบกับเงินทั้งหมด(%)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50.73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1507368435"/>
              </p:ext>
            </p:extLst>
          </p:nvPr>
        </p:nvGraphicFramePr>
        <p:xfrm>
          <a:off x="5220072" y="116632"/>
          <a:ext cx="367240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สี่เหลี่ยมผืนผ้า 7"/>
          <p:cNvSpPr/>
          <p:nvPr/>
        </p:nvSpPr>
        <p:spPr>
          <a:xfrm>
            <a:off x="5868144" y="4437112"/>
            <a:ext cx="2880320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chemeClr val="tx1"/>
                </a:solidFill>
                <a:effectLst/>
                <a:ea typeface="Calibri"/>
                <a:cs typeface="TH SarabunPSK"/>
              </a:rPr>
              <a:t>- โครงการต้นแบบ</a:t>
            </a:r>
          </a:p>
          <a:p>
            <a:r>
              <a:rPr lang="th-TH" sz="4000" b="1" dirty="0" smtClean="0">
                <a:solidFill>
                  <a:schemeClr val="tx1"/>
                </a:solidFill>
                <a:ea typeface="Calibri"/>
                <a:cs typeface="TH SarabunPSK"/>
              </a:rPr>
              <a:t>- พื้นที่</a:t>
            </a:r>
            <a:r>
              <a:rPr lang="th-TH" sz="4000" b="1" dirty="0" smtClean="0">
                <a:solidFill>
                  <a:schemeClr val="tx1"/>
                </a:solidFill>
                <a:effectLst/>
                <a:ea typeface="Calibri"/>
                <a:cs typeface="TH SarabunPSK"/>
              </a:rPr>
              <a:t>นำร่อง </a:t>
            </a:r>
            <a:endParaRPr lang="th-TH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ยินดีต้อนรับสู่จังหวัดสงขล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52873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H SarabunPSK"/>
              </a:rPr>
              <a:t>อุปสรรคและแนวทางการ</a:t>
            </a: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H SarabunPSK"/>
              </a:rPr>
              <a:t>พัฒนา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ordia New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6200" y="1340768"/>
            <a:ext cx="8820472" cy="3773015"/>
          </a:xfrm>
        </p:spPr>
        <p:txBody>
          <a:bodyPr>
            <a:noAutofit/>
          </a:bodyPr>
          <a:lstStyle/>
          <a:p>
            <a:pPr lvl="0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ทักษะความสามารถ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ของพี่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เลี้ยง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	</a:t>
            </a: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การใช้งาน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Website		 </a:t>
            </a:r>
          </a:p>
          <a:p>
            <a:pPr lvl="0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การปฏิบัติงานตามแผนและกรอบระยะเวลา</a:t>
            </a:r>
            <a:endParaRPr lang="en-US" b="1" dirty="0">
              <a:latin typeface="TH SarabunIT๙" pitchFamily="34" charset="-34"/>
              <a:cs typeface="TH SarabunIT๙" pitchFamily="34" charset="-34"/>
            </a:endParaRPr>
          </a:p>
          <a:p>
            <a:pPr lvl="0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สื่อสาร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ภายใน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7651" y="1117486"/>
            <a:ext cx="2651688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พัฒนาศักยภาพพี่เลี้ยง</a:t>
            </a:r>
          </a:p>
          <a:p>
            <a:pPr algn="ctr"/>
            <a:r>
              <a:rPr lang="th-TH" sz="32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และพัฒนางาน</a:t>
            </a:r>
          </a:p>
          <a:p>
            <a:pPr algn="ctr"/>
            <a:r>
              <a:rPr lang="th-TH" sz="32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อย่างต่อเนื่อง</a:t>
            </a:r>
            <a:endParaRPr lang="th-TH" sz="3200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7651" y="2780928"/>
            <a:ext cx="2651688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พัฒนาระบบ</a:t>
            </a:r>
          </a:p>
          <a:p>
            <a:pPr algn="ctr"/>
            <a:r>
              <a:rPr lang="th-TH" sz="32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การสื่อสารภายใน</a:t>
            </a:r>
          </a:p>
          <a:p>
            <a:pPr algn="ctr"/>
            <a:r>
              <a:rPr lang="th-TH" sz="32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ให้มีประสิทธิภาพ</a:t>
            </a:r>
          </a:p>
        </p:txBody>
      </p:sp>
    </p:spTree>
    <p:extLst>
      <p:ext uri="{BB962C8B-B14F-4D97-AF65-F5344CB8AC3E}">
        <p14:creationId xmlns:p14="http://schemas.microsoft.com/office/powerpoint/2010/main" val="39563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สถานที่ท่องเที่ยว - Final575204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576"/>
            <a:ext cx="9144001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67544" y="389783"/>
            <a:ext cx="2108269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H SarabunPSK"/>
              </a:rPr>
              <a:t>ข้อเสนอแนะ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ordia New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67544" y="1351508"/>
            <a:ext cx="63904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 sz="4000" b="1" dirty="0" smtClean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แบ่งกลุ่ม</a:t>
            </a:r>
            <a:r>
              <a:rPr lang="th-TH" sz="4000" b="1" dirty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พี่เลี้ยงตาม</a:t>
            </a:r>
            <a:r>
              <a:rPr lang="th-TH" sz="4000" b="1" dirty="0" smtClean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บทบาท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Coaching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Auditing</a:t>
            </a:r>
          </a:p>
        </p:txBody>
      </p:sp>
    </p:spTree>
    <p:extLst>
      <p:ext uri="{BB962C8B-B14F-4D97-AF65-F5344CB8AC3E}">
        <p14:creationId xmlns:p14="http://schemas.microsoft.com/office/powerpoint/2010/main" val="18153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ไปแล้วจะรัก...สงขลา-พัทลุ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r="908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คำบรรยายภาพแบบวงรี 6"/>
          <p:cNvSpPr/>
          <p:nvPr/>
        </p:nvSpPr>
        <p:spPr>
          <a:xfrm>
            <a:off x="3563888" y="188640"/>
            <a:ext cx="3276006" cy="1584176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3877222" y="409228"/>
            <a:ext cx="2962672" cy="1143000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H SarabunPSK"/>
              </a:rPr>
              <a:t>THANK YOU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9064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105</Words>
  <Application>Microsoft Office PowerPoint</Application>
  <PresentationFormat>นำเสนอทางหน้าจอ (4:3)</PresentationFormat>
  <Paragraphs>39</Paragraphs>
  <Slides>6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</vt:i4>
      </vt:variant>
    </vt:vector>
  </HeadingPairs>
  <TitlesOfParts>
    <vt:vector size="7" baseType="lpstr">
      <vt:lpstr>ชุดรูปแบบของ Office</vt:lpstr>
      <vt:lpstr>งานนำเสนอ PowerPoint</vt:lpstr>
      <vt:lpstr>ทบทวนบทบาทการทำงาน</vt:lpstr>
      <vt:lpstr>งานนำเสนอ PowerPoint</vt:lpstr>
      <vt:lpstr>อุปสรรคและแนวทางการพัฒนา</vt:lpstr>
      <vt:lpstr>งานนำเสนอ PowerPoint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mas</dc:creator>
  <cp:lastModifiedBy>mas</cp:lastModifiedBy>
  <cp:revision>8</cp:revision>
  <dcterms:created xsi:type="dcterms:W3CDTF">2020-09-09T14:26:46Z</dcterms:created>
  <dcterms:modified xsi:type="dcterms:W3CDTF">2020-09-09T15:59:47Z</dcterms:modified>
</cp:coreProperties>
</file>