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96642-77FE-48DA-8217-FB3D2E570BA7}" type="datetimeFigureOut">
              <a:rPr lang="th-TH" smtClean="0"/>
              <a:pPr/>
              <a:t>29/09/60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E487-8F11-45AC-9E3A-77A2D37E34B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image" Target="../media/image15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th-TH" sz="3100" b="1" dirty="0"/>
              <a:t>รายงานผลการ</a:t>
            </a:r>
            <a:r>
              <a:rPr lang="th-TH" sz="3100" b="1" dirty="0" smtClean="0"/>
              <a:t>ดำเนินงานโครงการ</a:t>
            </a:r>
            <a:r>
              <a:rPr lang="th-TH" sz="3100" b="1" dirty="0"/>
              <a:t>พัฒนาศักยภาพอาสาสมัคร</a:t>
            </a:r>
            <a:r>
              <a:rPr lang="th-TH" sz="3100" b="1" dirty="0" smtClean="0"/>
              <a:t>สาธารณสุข</a:t>
            </a:r>
            <a:br>
              <a:rPr lang="th-TH" sz="3100" b="1" dirty="0" smtClean="0"/>
            </a:br>
            <a:r>
              <a:rPr lang="th-TH" sz="3100" b="1" dirty="0" smtClean="0"/>
              <a:t>พิชิต</a:t>
            </a:r>
            <a:r>
              <a:rPr lang="th-TH" sz="3100" b="1" dirty="0"/>
              <a:t>โรคความดันโลหิตสูง และโรคเบาหวานชุมชนตลาดสด ปี </a:t>
            </a:r>
            <a:r>
              <a:rPr lang="th-TH" sz="3100" b="1" dirty="0" smtClean="0"/>
              <a:t>2560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th-TH" sz="2700" b="1" dirty="0" smtClean="0"/>
              <a:t>ในวันที่ 21 สิงหาคม 2560  ณ ห้องประชุมเทศบาลตำบล</a:t>
            </a:r>
            <a:r>
              <a:rPr lang="th-TH" sz="2700" b="1" dirty="0" err="1" smtClean="0"/>
              <a:t>ฉลุง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pic>
        <p:nvPicPr>
          <p:cNvPr id="1026" name="Picture 2" descr="C:\Users\Administrator\Documents\เจี๊ยบ\งานอสม\รูปตลาสด\21017928_1236800556424197_314862712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2539026" cy="1428760"/>
          </a:xfrm>
          <a:prstGeom prst="rect">
            <a:avLst/>
          </a:prstGeom>
          <a:noFill/>
        </p:spPr>
      </p:pic>
      <p:pic>
        <p:nvPicPr>
          <p:cNvPr id="1027" name="Picture 3" descr="C:\Users\Administrator\Documents\เจี๊ยบ\งานอสม\รูปตลาสด\21014675_1236800573090862_585544192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440997"/>
            <a:ext cx="2517237" cy="1416499"/>
          </a:xfrm>
          <a:prstGeom prst="rect">
            <a:avLst/>
          </a:prstGeom>
          <a:noFill/>
        </p:spPr>
      </p:pic>
      <p:pic>
        <p:nvPicPr>
          <p:cNvPr id="1028" name="Picture 4" descr="C:\Users\Administrator\Documents\เจี๊ยบ\งานอสม\รูปตลาสด\21035141_1236800533090866_1904870014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071810"/>
            <a:ext cx="1785950" cy="3173781"/>
          </a:xfrm>
          <a:prstGeom prst="rect">
            <a:avLst/>
          </a:prstGeom>
          <a:noFill/>
        </p:spPr>
      </p:pic>
      <p:pic>
        <p:nvPicPr>
          <p:cNvPr id="1032" name="Picture 8" descr="C:\Users\Administrator\Documents\เจี๊ยบ\งานอสม\รูปตลาสด\21017479_1236800583090861_939485800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77267" y="3071810"/>
            <a:ext cx="1808981" cy="3214710"/>
          </a:xfrm>
          <a:prstGeom prst="rect">
            <a:avLst/>
          </a:prstGeom>
          <a:noFill/>
        </p:spPr>
      </p:pic>
      <p:pic>
        <p:nvPicPr>
          <p:cNvPr id="1033" name="Picture 9" descr="C:\Users\Administrator\Documents\เจี๊ยบ\งานอสม\รูปตลาสด\21034980_1236800603090859_716481361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071810"/>
            <a:ext cx="1808981" cy="3214710"/>
          </a:xfrm>
          <a:prstGeom prst="rect">
            <a:avLst/>
          </a:prstGeom>
          <a:noFill/>
        </p:spPr>
      </p:pic>
      <p:pic>
        <p:nvPicPr>
          <p:cNvPr id="1034" name="Picture 10" descr="C:\Users\Administrator\Documents\เจี๊ยบ\งานอสม\รูปตลาสด\20993402_1236800606424192_1318132024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3071810"/>
            <a:ext cx="1818315" cy="3231298"/>
          </a:xfrm>
          <a:prstGeom prst="rect">
            <a:avLst/>
          </a:prstGeom>
          <a:noFill/>
        </p:spPr>
      </p:pic>
      <p:pic>
        <p:nvPicPr>
          <p:cNvPr id="1035" name="Picture 11" descr="C:\Users\Administrator\Documents\เจี๊ยบ\งานอสม\รูปตลาสด\20993254_1236800619757524_1459814377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428736"/>
            <a:ext cx="2602164" cy="1464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istrator\Documents\เจี๊ยบ\งานอสม\รูปตลาสด\21037748_1236800486424204_1258383065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4"/>
            <a:ext cx="2539026" cy="1428760"/>
          </a:xfrm>
          <a:prstGeom prst="rect">
            <a:avLst/>
          </a:prstGeom>
          <a:noFill/>
        </p:spPr>
      </p:pic>
      <p:pic>
        <p:nvPicPr>
          <p:cNvPr id="6" name="Picture 7" descr="C:\Users\Administrator\Documents\เจี๊ยบ\งานอสม\รูปตลาสด\21017928_1236800539757532_42960213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807569"/>
            <a:ext cx="2500330" cy="1406985"/>
          </a:xfrm>
          <a:prstGeom prst="rect">
            <a:avLst/>
          </a:prstGeom>
          <a:noFill/>
        </p:spPr>
      </p:pic>
      <p:pic>
        <p:nvPicPr>
          <p:cNvPr id="2050" name="Picture 2" descr="C:\Users\Administrator\Documents\เจี๊ยบ\งานอสม\รูปตลาสด\21017777_1236800599757526_621916711_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786058"/>
            <a:ext cx="1913492" cy="3400436"/>
          </a:xfrm>
          <a:prstGeom prst="rect">
            <a:avLst/>
          </a:prstGeom>
          <a:noFill/>
        </p:spPr>
      </p:pic>
      <p:pic>
        <p:nvPicPr>
          <p:cNvPr id="2051" name="Picture 3" descr="C:\Users\Administrator\Documents\เจี๊ยบ\งานอสม\รูปตลาสด\21037926_1236800586424194_1526966564_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714620"/>
            <a:ext cx="1919743" cy="3411543"/>
          </a:xfrm>
          <a:prstGeom prst="rect">
            <a:avLst/>
          </a:prstGeom>
          <a:noFill/>
        </p:spPr>
      </p:pic>
      <p:pic>
        <p:nvPicPr>
          <p:cNvPr id="2052" name="Picture 4" descr="C:\Users\Administrator\Documents\เจี๊ยบ\งานอสม\รูปตลาสด\21034946_1236800483090871_1494615500_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2323" y="785794"/>
            <a:ext cx="2539025" cy="1428760"/>
          </a:xfrm>
          <a:prstGeom prst="rect">
            <a:avLst/>
          </a:prstGeom>
          <a:noFill/>
        </p:spPr>
      </p:pic>
      <p:pic>
        <p:nvPicPr>
          <p:cNvPr id="2053" name="Picture 5" descr="C:\Users\Administrator\Documents\เจี๊ยบ\งานอสม\รูปตลาสด\20993252_1236800626424190_1539471476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2714620"/>
            <a:ext cx="1929580" cy="3429024"/>
          </a:xfrm>
          <a:prstGeom prst="rect">
            <a:avLst/>
          </a:prstGeom>
          <a:noFill/>
        </p:spPr>
      </p:pic>
      <p:pic>
        <p:nvPicPr>
          <p:cNvPr id="2054" name="Picture 6" descr="C:\Users\Administrator\Documents\เจี๊ยบ\งานอสม\รูปตลาสด\21017668_1236800633090856_1682561170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714620"/>
            <a:ext cx="1929579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1028" name="Picture 4" descr="C:\Users\Administrator\Documents\เจี๊ยบ\งานอสม\รูปตลาดสด ต่อ\22091637_1269442189826700_42490015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4429132"/>
            <a:ext cx="1285885" cy="1714512"/>
          </a:xfrm>
          <a:prstGeom prst="rect">
            <a:avLst/>
          </a:prstGeom>
          <a:noFill/>
        </p:spPr>
      </p:pic>
      <p:pic>
        <p:nvPicPr>
          <p:cNvPr id="1029" name="Picture 5" descr="C:\Users\Administrator\Documents\เจี๊ยบ\งานอสม\รูปตลาดสด ต่อ\22091779_1269442169826702_155991240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85728"/>
            <a:ext cx="1285884" cy="1714512"/>
          </a:xfrm>
          <a:prstGeom prst="rect">
            <a:avLst/>
          </a:prstGeom>
          <a:noFill/>
        </p:spPr>
      </p:pic>
      <p:pic>
        <p:nvPicPr>
          <p:cNvPr id="1030" name="Picture 6" descr="C:\Users\Administrator\Documents\เจี๊ยบ\งานอสม\รูปตลาดสด ต่อ\22091797_1269497273154525_102070053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5812" y="285728"/>
            <a:ext cx="1004596" cy="1785950"/>
          </a:xfrm>
          <a:prstGeom prst="rect">
            <a:avLst/>
          </a:prstGeom>
          <a:noFill/>
        </p:spPr>
      </p:pic>
      <p:pic>
        <p:nvPicPr>
          <p:cNvPr id="1032" name="Picture 8" descr="C:\Users\Administrator\Documents\เจี๊ยบ\งานอสม\รูปตลาดสด ต่อ\22093580_1269442156493370_1710358345_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429132"/>
            <a:ext cx="1250165" cy="1666886"/>
          </a:xfrm>
          <a:prstGeom prst="rect">
            <a:avLst/>
          </a:prstGeom>
          <a:noFill/>
        </p:spPr>
      </p:pic>
      <p:pic>
        <p:nvPicPr>
          <p:cNvPr id="1033" name="Picture 9" descr="C:\Users\Administrator\Documents\เจี๊ยบ\งานอสม\รูปตลาดสด ต่อ\22093614_1269497313154521_2105019634_n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429132"/>
            <a:ext cx="1285884" cy="1714512"/>
          </a:xfrm>
          <a:prstGeom prst="rect">
            <a:avLst/>
          </a:prstGeom>
          <a:noFill/>
        </p:spPr>
      </p:pic>
      <p:pic>
        <p:nvPicPr>
          <p:cNvPr id="1048" name="Picture 24" descr="C:\Users\Administrator\Documents\เจี๊ยบ\งานอสม\รูปตลาดสด ต่อ\22127146_1269497246487861_884668550_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85918" y="2285992"/>
            <a:ext cx="1004597" cy="1785950"/>
          </a:xfrm>
          <a:prstGeom prst="rect">
            <a:avLst/>
          </a:prstGeom>
          <a:noFill/>
        </p:spPr>
      </p:pic>
      <p:pic>
        <p:nvPicPr>
          <p:cNvPr id="1052" name="Picture 28" descr="C:\Users\Administrator\Documents\เจี๊ยบ\งานอสม\รูปตลาดสด ต่อ\22155190_1269497289821190_1152555797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1" y="2285992"/>
            <a:ext cx="1393041" cy="1857388"/>
          </a:xfrm>
          <a:prstGeom prst="rect">
            <a:avLst/>
          </a:prstGeom>
          <a:noFill/>
        </p:spPr>
      </p:pic>
      <p:pic>
        <p:nvPicPr>
          <p:cNvPr id="1053" name="Picture 29" descr="C:\Users\Administrator\Documents\เจี๊ยบ\งานอสม\รูปตลาดสด ต่อ\22155203_1269497449821174_1351725280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35" y="2214554"/>
            <a:ext cx="1071570" cy="1905014"/>
          </a:xfrm>
          <a:prstGeom prst="rect">
            <a:avLst/>
          </a:prstGeom>
          <a:noFill/>
        </p:spPr>
      </p:pic>
      <p:pic>
        <p:nvPicPr>
          <p:cNvPr id="1054" name="Picture 30" descr="C:\Users\Administrator\Documents\เจี๊ยบ\งานอสม\รูปตลาดสด ต่อ\22155278_1269497329821186_798274387_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86512" y="285728"/>
            <a:ext cx="1339463" cy="1785950"/>
          </a:xfrm>
          <a:prstGeom prst="rect">
            <a:avLst/>
          </a:prstGeom>
          <a:noFill/>
        </p:spPr>
      </p:pic>
      <p:pic>
        <p:nvPicPr>
          <p:cNvPr id="1055" name="Picture 31" descr="C:\Users\Administrator\Documents\เจี๊ยบ\งานอสม\รูปตลาดสด ต่อ\22155327_1269497326487853_1193793328_n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285728"/>
            <a:ext cx="1339463" cy="1785950"/>
          </a:xfrm>
          <a:prstGeom prst="rect">
            <a:avLst/>
          </a:prstGeom>
          <a:noFill/>
        </p:spPr>
      </p:pic>
      <p:pic>
        <p:nvPicPr>
          <p:cNvPr id="1056" name="Picture 32" descr="C:\Users\Administrator\Documents\เจี๊ยบ\งานอสม\รูปตลาดสด ต่อ\22155335_1269497436487842_1090985482_n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285728"/>
            <a:ext cx="982260" cy="1746241"/>
          </a:xfrm>
          <a:prstGeom prst="rect">
            <a:avLst/>
          </a:prstGeom>
          <a:noFill/>
        </p:spPr>
      </p:pic>
      <p:pic>
        <p:nvPicPr>
          <p:cNvPr id="1057" name="Picture 33" descr="C:\Users\Administrator\Documents\เจี๊ยบ\งานอสม\รูปตลาดสด ต่อ\22156637_1269497256487860_68532595_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36" y="285729"/>
            <a:ext cx="1000130" cy="1778009"/>
          </a:xfrm>
          <a:prstGeom prst="rect">
            <a:avLst/>
          </a:prstGeom>
          <a:noFill/>
        </p:spPr>
      </p:pic>
      <p:pic>
        <p:nvPicPr>
          <p:cNvPr id="40" name="Picture 12" descr="C:\Users\Administrator\Documents\เจี๊ยบ\งานอสม\รูปตลาดสด ต่อ\22093733_1269497506487835_934041513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6314" y="2285993"/>
            <a:ext cx="1115315" cy="1857388"/>
          </a:xfrm>
          <a:prstGeom prst="rect">
            <a:avLst/>
          </a:prstGeom>
          <a:noFill/>
        </p:spPr>
      </p:pic>
      <p:pic>
        <p:nvPicPr>
          <p:cNvPr id="41" name="Picture 18" descr="C:\Users\Administrator\Documents\เจี๊ยบ\งานอสม\รูปตลาดสด ต่อ\22119076_1269497489821170_1141540052_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2066" y="4429132"/>
            <a:ext cx="961721" cy="1709726"/>
          </a:xfrm>
          <a:prstGeom prst="rect">
            <a:avLst/>
          </a:prstGeom>
          <a:noFill/>
        </p:spPr>
      </p:pic>
      <p:pic>
        <p:nvPicPr>
          <p:cNvPr id="42" name="Picture 25" descr="C:\Users\Administrator\Documents\เจี๊ยบ\งานอสม\รูปตลาดสด ต่อ\22127564_1269442193160033_1783009499_n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19824" y="2357430"/>
            <a:ext cx="1339462" cy="1785950"/>
          </a:xfrm>
          <a:prstGeom prst="rect">
            <a:avLst/>
          </a:prstGeom>
          <a:noFill/>
        </p:spPr>
      </p:pic>
      <p:pic>
        <p:nvPicPr>
          <p:cNvPr id="43" name="Picture 26" descr="C:\Users\Administrator\Documents\เจี๊ยบ\งานอสม\รูปตลาดสด ต่อ\22155057_1269497259821193_403317361_n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57950" y="4429132"/>
            <a:ext cx="994764" cy="1768469"/>
          </a:xfrm>
          <a:prstGeom prst="rect">
            <a:avLst/>
          </a:prstGeom>
          <a:noFill/>
        </p:spPr>
      </p:pic>
      <p:pic>
        <p:nvPicPr>
          <p:cNvPr id="44" name="Picture 16" descr="C:\Users\Administrator\Documents\เจี๊ยบ\งานอสม\รูปตลาดสด ต่อ\22118981_1269497216487864_1324390235_n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17061" y="2285993"/>
            <a:ext cx="1044780" cy="1857388"/>
          </a:xfrm>
          <a:prstGeom prst="rect">
            <a:avLst/>
          </a:prstGeom>
          <a:noFill/>
        </p:spPr>
      </p:pic>
      <p:pic>
        <p:nvPicPr>
          <p:cNvPr id="45" name="Picture 13" descr="C:\Users\Administrator\Documents\เจี๊ยบ\งานอสม\รูปตลาดสด ต่อ\22093758_1269497346487851_56346926_n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18801" y="4429132"/>
            <a:ext cx="1339463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</Words>
  <Application>Microsoft Office PowerPoint</Application>
  <PresentationFormat>นำเสนอทางหน้าจอ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</vt:i4>
      </vt:variant>
    </vt:vector>
  </HeadingPairs>
  <TitlesOfParts>
    <vt:vector size="4" baseType="lpstr">
      <vt:lpstr>ชุดรูปแบบของ Office</vt:lpstr>
      <vt:lpstr>รายงานผลการดำเนินงานโครงการพัฒนาศักยภาพอาสาสมัครสาธารณสุข พิชิตโรคความดันโลหิตสูง และโรคเบาหวานชุมชนตลาดสด ปี 2560 ในวันที่ 21 สิงหาคม 2560  ณ ห้องประชุมเทศบาลตำบลฉลุง </vt:lpstr>
      <vt:lpstr>ภาพนิ่ง 2</vt:lpstr>
      <vt:lpstr>ภาพนิ่ง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รายงานผลการดำเนินงานโครงการพัฒนาศักยภาพอาสาสมัครสาธารณสุข พิชิตโรคความดันโลหิตสูง และโรคเบาหวานชุมชนตลาดสด ปี 2560 ในวันที่ 21 สิงหาคม 2560  ณ ห้องประชุมเทศบาลตำบลฉลุง</dc:title>
  <dc:creator>Mr.Robin ThaiSaKonWindows Se7en V5</dc:creator>
  <cp:lastModifiedBy>Mr.Robin ThaiSaKonWindows Se7en V5</cp:lastModifiedBy>
  <cp:revision>6</cp:revision>
  <dcterms:created xsi:type="dcterms:W3CDTF">2017-09-20T06:42:34Z</dcterms:created>
  <dcterms:modified xsi:type="dcterms:W3CDTF">2017-09-29T09:00:54Z</dcterms:modified>
</cp:coreProperties>
</file>