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56" r:id="rId23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12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021364499199761E-2"/>
          <c:y val="9.9938459055094416E-4"/>
          <c:w val="0.92197863550080028"/>
          <c:h val="0.9083128701284288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จำนวนร้านผู้ประกอบการจำหน่ายอาหารและผลิตภัณฑ์สุขภาพ ในเขตเทศบาลตำบลพนมสารคาม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33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66FF3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FF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CC66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147594368945091"/>
                  <c:y val="5.6679623283151903E-2"/>
                </c:manualLayout>
              </c:layout>
              <c:tx>
                <c:rich>
                  <a:bodyPr/>
                  <a:lstStyle/>
                  <a:p>
                    <a:fld id="{61D3DF8A-AC56-4140-B23D-555D69919AA3}" type="CATEGORYNAME">
                      <a:rPr lang="th-TH" smtClean="0"/>
                      <a:pPr/>
                      <a:t>[ชื่อประเภท]</a:t>
                    </a:fld>
                    <a:endParaRPr lang="th-TH" baseline="0" dirty="0" smtClean="0"/>
                  </a:p>
                  <a:p>
                    <a:r>
                      <a:rPr lang="th-TH" baseline="0" dirty="0" smtClean="0"/>
                      <a:t> </a:t>
                    </a:r>
                    <a:fld id="{0B2C61E6-FABA-44F2-9E7D-1CAFC0940EA8}" type="VALUE">
                      <a:rPr lang="th-TH" baseline="0"/>
                      <a:pPr/>
                      <a:t>[ค่า]</a:t>
                    </a:fld>
                    <a:endParaRPr lang="th-TH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6750494003352057"/>
                  <c:y val="1.9686380223124723E-2"/>
                </c:manualLayout>
              </c:layout>
              <c:tx>
                <c:rich>
                  <a:bodyPr/>
                  <a:lstStyle/>
                  <a:p>
                    <a:fld id="{7A7C4435-13BC-476F-A85F-E898AB700B50}" type="CATEGORYNAME">
                      <a:rPr lang="th-TH"/>
                      <a:pPr/>
                      <a:t>[ชื่อประเภท]</a:t>
                    </a:fld>
                    <a:r>
                      <a:rPr lang="th-TH" baseline="0" dirty="0" smtClean="0"/>
                      <a:t>,</a:t>
                    </a:r>
                  </a:p>
                  <a:p>
                    <a:r>
                      <a:rPr lang="th-TH" baseline="0" dirty="0" smtClean="0"/>
                      <a:t> </a:t>
                    </a:r>
                    <a:fld id="{E91200EF-A681-4D43-90A1-1A007D081051}" type="VALUE">
                      <a:rPr lang="th-TH" baseline="0"/>
                      <a:pPr/>
                      <a:t>[ค่า]</a:t>
                    </a:fld>
                    <a:endParaRPr lang="th-TH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4584067269059711"/>
                  <c:y val="-0.35692113679240522"/>
                </c:manualLayout>
              </c:layout>
              <c:tx>
                <c:rich>
                  <a:bodyPr/>
                  <a:lstStyle/>
                  <a:p>
                    <a:fld id="{C2235652-BA06-443C-981D-12EA128B14D0}" type="CATEGORYNAME">
                      <a:rPr lang="th-TH" smtClean="0"/>
                      <a:pPr/>
                      <a:t>[ชื่อประเภท]</a:t>
                    </a:fld>
                    <a:endParaRPr lang="th-TH" dirty="0" smtClean="0"/>
                  </a:p>
                  <a:p>
                    <a:r>
                      <a:rPr lang="th-TH" baseline="0" dirty="0" smtClean="0"/>
                      <a:t> </a:t>
                    </a:r>
                    <a:fld id="{5B523816-BE5B-4185-80E4-4A104B1CFE2C}" type="VALUE">
                      <a:rPr lang="th-TH" baseline="0"/>
                      <a:pPr/>
                      <a:t>[ค่า]</a:t>
                    </a:fld>
                    <a:endParaRPr lang="th-TH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FDA11FAA-BF0C-4D10-A468-38C5852BB58B}" type="CATEGORYNAME">
                      <a:rPr lang="th-TH" smtClean="0"/>
                      <a:pPr/>
                      <a:t>[ชื่อประเภท]</a:t>
                    </a:fld>
                    <a:r>
                      <a:rPr lang="th-TH" baseline="0" smtClean="0"/>
                      <a:t> </a:t>
                    </a:r>
                    <a:fld id="{F9504DA0-9083-4330-B6AA-86AFE4D54D27}" type="VALUE">
                      <a:rPr lang="th-TH" baseline="0"/>
                      <a:pPr/>
                      <a:t>[ค่า]</a:t>
                    </a:fld>
                    <a:endParaRPr lang="th-TH" baseline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8.9531350949869706E-2"/>
                  <c:y val="2.5894673590520542E-2"/>
                </c:manualLayout>
              </c:layout>
              <c:tx>
                <c:rich>
                  <a:bodyPr/>
                  <a:lstStyle/>
                  <a:p>
                    <a:fld id="{014CCA53-804E-4CB4-A9DE-370C4E31A715}" type="CATEGORYNAME">
                      <a:rPr lang="th-TH" smtClean="0"/>
                      <a:pPr/>
                      <a:t>[ชื่อประเภท]</a:t>
                    </a:fld>
                    <a:endParaRPr lang="th-TH" baseline="0" dirty="0" smtClean="0"/>
                  </a:p>
                  <a:p>
                    <a:r>
                      <a:rPr lang="th-TH" baseline="0" dirty="0" smtClean="0"/>
                      <a:t> </a:t>
                    </a:r>
                    <a:fld id="{7F46DA47-E053-414B-9FD2-ECD62721FDF7}" type="VALUE">
                      <a:rPr lang="th-TH" baseline="0"/>
                      <a:pPr/>
                      <a:t>[ค่า]</a:t>
                    </a:fld>
                    <a:endParaRPr lang="th-TH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3A1D00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ร้านจำหน่ายอาหาร</c:v>
                </c:pt>
                <c:pt idx="1">
                  <c:v>แผงลอย</c:v>
                </c:pt>
                <c:pt idx="2">
                  <c:v>ร้านจำหน่ายอาหารสด</c:v>
                </c:pt>
                <c:pt idx="3">
                  <c:v>ร้านจำหน่ายอาหารแห้ง(สะสมอาหาร)</c:v>
                </c:pt>
                <c:pt idx="4">
                  <c:v>ร้านจำหน่ายเวชภัณฑ์และเวชสำอางค์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65</c:v>
                </c:pt>
                <c:pt idx="2">
                  <c:v>112</c:v>
                </c:pt>
                <c:pt idx="3">
                  <c:v>57</c:v>
                </c:pt>
                <c:pt idx="4">
                  <c:v>22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rgbClr val="3A1D00"/>
          </a:solidFill>
        </a:defRPr>
      </a:pPr>
      <a:endParaRPr lang="th-TH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1E6C41-215C-491B-A612-C939F21DF71F}" type="doc">
      <dgm:prSet loTypeId="urn:microsoft.com/office/officeart/2005/8/layout/orgChart1" loCatId="hierarchy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th-TH"/>
        </a:p>
      </dgm:t>
    </dgm:pt>
    <dgm:pt modelId="{D7EE541C-63E6-4949-9FEB-35F835A2538D}">
      <dgm:prSet phldrT="[ข้อความ]"/>
      <dgm:spPr/>
      <dgm:t>
        <a:bodyPr/>
        <a:lstStyle/>
        <a:p>
          <a:r>
            <a:rPr lang="th-TH" b="1" dirty="0" smtClean="0">
              <a:solidFill>
                <a:srgbClr val="002060"/>
              </a:solidFill>
            </a:rPr>
            <a:t>การดำเนินงานคุ้มครองผู้บริโภค</a:t>
          </a:r>
          <a:endParaRPr lang="th-TH" b="1" dirty="0">
            <a:solidFill>
              <a:srgbClr val="002060"/>
            </a:solidFill>
          </a:endParaRPr>
        </a:p>
      </dgm:t>
    </dgm:pt>
    <dgm:pt modelId="{CFE64790-6A29-4381-8EC0-E8FD45D9BFCB}" type="parTrans" cxnId="{7087DDD0-FB06-432F-862E-AF2519191F2E}">
      <dgm:prSet/>
      <dgm:spPr/>
      <dgm:t>
        <a:bodyPr/>
        <a:lstStyle/>
        <a:p>
          <a:endParaRPr lang="th-TH"/>
        </a:p>
      </dgm:t>
    </dgm:pt>
    <dgm:pt modelId="{802CE3D8-A8B1-467D-B76A-6B9350F9883E}" type="sibTrans" cxnId="{7087DDD0-FB06-432F-862E-AF2519191F2E}">
      <dgm:prSet/>
      <dgm:spPr/>
      <dgm:t>
        <a:bodyPr/>
        <a:lstStyle/>
        <a:p>
          <a:endParaRPr lang="th-TH"/>
        </a:p>
      </dgm:t>
    </dgm:pt>
    <dgm:pt modelId="{8F1AA790-5356-40C5-B365-EAEB288C68CE}">
      <dgm:prSet phldrT="[ข้อความ]"/>
      <dgm:spPr>
        <a:solidFill>
          <a:srgbClr val="FFB3BE"/>
        </a:solidFill>
      </dgm:spPr>
      <dgm:t>
        <a:bodyPr/>
        <a:lstStyle/>
        <a:p>
          <a:r>
            <a:rPr lang="th-TH" b="1" dirty="0" smtClean="0"/>
            <a:t>การผลิต</a:t>
          </a:r>
          <a:endParaRPr lang="th-TH" b="1" dirty="0"/>
        </a:p>
      </dgm:t>
    </dgm:pt>
    <dgm:pt modelId="{B4C84BD1-2032-4316-A2AA-40DB0AF244DB}" type="parTrans" cxnId="{CE97BB80-14A1-4729-8D66-C53004A65123}">
      <dgm:prSet/>
      <dgm:spPr/>
      <dgm:t>
        <a:bodyPr/>
        <a:lstStyle/>
        <a:p>
          <a:endParaRPr lang="th-TH"/>
        </a:p>
      </dgm:t>
    </dgm:pt>
    <dgm:pt modelId="{87B00F73-DB47-4090-847D-5A16CBB8C34E}" type="sibTrans" cxnId="{CE97BB80-14A1-4729-8D66-C53004A65123}">
      <dgm:prSet/>
      <dgm:spPr/>
      <dgm:t>
        <a:bodyPr/>
        <a:lstStyle/>
        <a:p>
          <a:endParaRPr lang="th-TH"/>
        </a:p>
      </dgm:t>
    </dgm:pt>
    <dgm:pt modelId="{DCBF083D-419E-421C-B007-66CACF0BE527}">
      <dgm:prSet phldrT="[ข้อความ]"/>
      <dgm:spPr>
        <a:solidFill>
          <a:srgbClr val="FFFF00"/>
        </a:solidFill>
      </dgm:spPr>
      <dgm:t>
        <a:bodyPr/>
        <a:lstStyle/>
        <a:p>
          <a:r>
            <a:rPr lang="th-TH" b="1" dirty="0" smtClean="0"/>
            <a:t>การตรวจสอบ</a:t>
          </a:r>
          <a:endParaRPr lang="th-TH" b="1" dirty="0"/>
        </a:p>
      </dgm:t>
    </dgm:pt>
    <dgm:pt modelId="{63CDCE9A-E620-42CF-87EC-774F29773630}" type="parTrans" cxnId="{247BB09E-D446-483C-B2CF-525132694BD5}">
      <dgm:prSet/>
      <dgm:spPr/>
      <dgm:t>
        <a:bodyPr/>
        <a:lstStyle/>
        <a:p>
          <a:endParaRPr lang="th-TH"/>
        </a:p>
      </dgm:t>
    </dgm:pt>
    <dgm:pt modelId="{9791A5EF-E3B6-424A-8044-2602E6E35DBA}" type="sibTrans" cxnId="{247BB09E-D446-483C-B2CF-525132694BD5}">
      <dgm:prSet/>
      <dgm:spPr/>
      <dgm:t>
        <a:bodyPr/>
        <a:lstStyle/>
        <a:p>
          <a:endParaRPr lang="th-TH"/>
        </a:p>
      </dgm:t>
    </dgm:pt>
    <dgm:pt modelId="{AA8EC509-E354-4FB1-8A2D-9256672DC047}">
      <dgm:prSet phldrT="[ข้อความ]"/>
      <dgm:spPr>
        <a:solidFill>
          <a:srgbClr val="92D050"/>
        </a:solidFill>
      </dgm:spPr>
      <dgm:t>
        <a:bodyPr/>
        <a:lstStyle/>
        <a:p>
          <a:r>
            <a:rPr lang="th-TH" b="1" dirty="0" smtClean="0"/>
            <a:t>การควบคุม</a:t>
          </a:r>
          <a:endParaRPr lang="th-TH" b="1" dirty="0"/>
        </a:p>
      </dgm:t>
    </dgm:pt>
    <dgm:pt modelId="{87B1B0B2-6B93-43B0-8861-786ED274F9F5}" type="parTrans" cxnId="{CF1C2A2B-C154-4A8D-8D1E-47E5D0D6B764}">
      <dgm:prSet/>
      <dgm:spPr/>
      <dgm:t>
        <a:bodyPr/>
        <a:lstStyle/>
        <a:p>
          <a:endParaRPr lang="th-TH"/>
        </a:p>
      </dgm:t>
    </dgm:pt>
    <dgm:pt modelId="{7217EE66-C946-40CA-9A6F-D343840A3336}" type="sibTrans" cxnId="{CF1C2A2B-C154-4A8D-8D1E-47E5D0D6B764}">
      <dgm:prSet/>
      <dgm:spPr/>
      <dgm:t>
        <a:bodyPr/>
        <a:lstStyle/>
        <a:p>
          <a:endParaRPr lang="th-TH"/>
        </a:p>
      </dgm:t>
    </dgm:pt>
    <dgm:pt modelId="{93460C14-D1C8-4F20-8988-7B74ED43A59D}">
      <dgm:prSet phldrT="[ข้อความ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th-TH" b="1" dirty="0" smtClean="0"/>
            <a:t>การเผยแพร่</a:t>
          </a:r>
          <a:endParaRPr lang="th-TH" b="1" dirty="0"/>
        </a:p>
      </dgm:t>
    </dgm:pt>
    <dgm:pt modelId="{152D30BA-F3B3-4450-9045-09B3F6C4A2AA}" type="parTrans" cxnId="{3C3B600F-341B-48E2-9934-4FA0620CA735}">
      <dgm:prSet/>
      <dgm:spPr/>
      <dgm:t>
        <a:bodyPr/>
        <a:lstStyle/>
        <a:p>
          <a:endParaRPr lang="th-TH"/>
        </a:p>
      </dgm:t>
    </dgm:pt>
    <dgm:pt modelId="{B7F13157-C84E-456F-9B43-AE2AB9228638}" type="sibTrans" cxnId="{3C3B600F-341B-48E2-9934-4FA0620CA735}">
      <dgm:prSet/>
      <dgm:spPr/>
      <dgm:t>
        <a:bodyPr/>
        <a:lstStyle/>
        <a:p>
          <a:endParaRPr lang="th-TH"/>
        </a:p>
      </dgm:t>
    </dgm:pt>
    <dgm:pt modelId="{02F589B7-5A4D-42D1-9989-21DEAA8450E3}" type="pres">
      <dgm:prSet presAssocID="{A91E6C41-215C-491B-A612-C939F21DF71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8A02095C-B413-4DEA-9D6B-CEC41E9AF703}" type="pres">
      <dgm:prSet presAssocID="{D7EE541C-63E6-4949-9FEB-35F835A2538D}" presName="hierRoot1" presStyleCnt="0">
        <dgm:presLayoutVars>
          <dgm:hierBranch val="init"/>
        </dgm:presLayoutVars>
      </dgm:prSet>
      <dgm:spPr/>
    </dgm:pt>
    <dgm:pt modelId="{FEF76EE3-9D7C-498E-B5ED-E7AF76CEA904}" type="pres">
      <dgm:prSet presAssocID="{D7EE541C-63E6-4949-9FEB-35F835A2538D}" presName="rootComposite1" presStyleCnt="0"/>
      <dgm:spPr/>
    </dgm:pt>
    <dgm:pt modelId="{13D631F6-A29B-4F10-A2FF-0E47C720D8E1}" type="pres">
      <dgm:prSet presAssocID="{D7EE541C-63E6-4949-9FEB-35F835A2538D}" presName="rootText1" presStyleLbl="node0" presStyleIdx="0" presStyleCnt="1" custScaleX="278140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5B4976FF-603D-401A-9B8B-8E593CDC29C4}" type="pres">
      <dgm:prSet presAssocID="{D7EE541C-63E6-4949-9FEB-35F835A2538D}" presName="rootConnector1" presStyleLbl="node1" presStyleIdx="0" presStyleCnt="0"/>
      <dgm:spPr/>
      <dgm:t>
        <a:bodyPr/>
        <a:lstStyle/>
        <a:p>
          <a:endParaRPr lang="th-TH"/>
        </a:p>
      </dgm:t>
    </dgm:pt>
    <dgm:pt modelId="{AA9B38BB-8619-4F3E-9FBF-A42302A8ECFE}" type="pres">
      <dgm:prSet presAssocID="{D7EE541C-63E6-4949-9FEB-35F835A2538D}" presName="hierChild2" presStyleCnt="0"/>
      <dgm:spPr/>
    </dgm:pt>
    <dgm:pt modelId="{59EC455B-8D81-48E7-9AB6-691B4D9C85FD}" type="pres">
      <dgm:prSet presAssocID="{B4C84BD1-2032-4316-A2AA-40DB0AF244DB}" presName="Name37" presStyleLbl="parChTrans1D2" presStyleIdx="0" presStyleCnt="4"/>
      <dgm:spPr/>
      <dgm:t>
        <a:bodyPr/>
        <a:lstStyle/>
        <a:p>
          <a:endParaRPr lang="th-TH"/>
        </a:p>
      </dgm:t>
    </dgm:pt>
    <dgm:pt modelId="{B35525D1-61D2-4A07-8CCB-A52E5EEFB946}" type="pres">
      <dgm:prSet presAssocID="{8F1AA790-5356-40C5-B365-EAEB288C68CE}" presName="hierRoot2" presStyleCnt="0">
        <dgm:presLayoutVars>
          <dgm:hierBranch val="init"/>
        </dgm:presLayoutVars>
      </dgm:prSet>
      <dgm:spPr/>
    </dgm:pt>
    <dgm:pt modelId="{6B351DD0-0340-47CE-8ED8-302EA4706599}" type="pres">
      <dgm:prSet presAssocID="{8F1AA790-5356-40C5-B365-EAEB288C68CE}" presName="rootComposite" presStyleCnt="0"/>
      <dgm:spPr/>
    </dgm:pt>
    <dgm:pt modelId="{99699133-C258-49D2-9BAB-EC81716242E6}" type="pres">
      <dgm:prSet presAssocID="{8F1AA790-5356-40C5-B365-EAEB288C68CE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E0BD0EF6-D133-438D-BE4E-55C0865258ED}" type="pres">
      <dgm:prSet presAssocID="{8F1AA790-5356-40C5-B365-EAEB288C68CE}" presName="rootConnector" presStyleLbl="node2" presStyleIdx="0" presStyleCnt="4"/>
      <dgm:spPr/>
      <dgm:t>
        <a:bodyPr/>
        <a:lstStyle/>
        <a:p>
          <a:endParaRPr lang="th-TH"/>
        </a:p>
      </dgm:t>
    </dgm:pt>
    <dgm:pt modelId="{B2811308-B312-49D9-8731-AC6C42CE92B8}" type="pres">
      <dgm:prSet presAssocID="{8F1AA790-5356-40C5-B365-EAEB288C68CE}" presName="hierChild4" presStyleCnt="0"/>
      <dgm:spPr/>
    </dgm:pt>
    <dgm:pt modelId="{6F31C624-4654-4F4A-A1D2-AACF0EA28EA5}" type="pres">
      <dgm:prSet presAssocID="{8F1AA790-5356-40C5-B365-EAEB288C68CE}" presName="hierChild5" presStyleCnt="0"/>
      <dgm:spPr/>
    </dgm:pt>
    <dgm:pt modelId="{FE2A66AD-CB78-4DC9-BA83-C7F7EC6AADB0}" type="pres">
      <dgm:prSet presAssocID="{63CDCE9A-E620-42CF-87EC-774F29773630}" presName="Name37" presStyleLbl="parChTrans1D2" presStyleIdx="1" presStyleCnt="4"/>
      <dgm:spPr/>
      <dgm:t>
        <a:bodyPr/>
        <a:lstStyle/>
        <a:p>
          <a:endParaRPr lang="th-TH"/>
        </a:p>
      </dgm:t>
    </dgm:pt>
    <dgm:pt modelId="{62FBFFDC-03EB-4E33-AD2E-770D57D7055A}" type="pres">
      <dgm:prSet presAssocID="{DCBF083D-419E-421C-B007-66CACF0BE527}" presName="hierRoot2" presStyleCnt="0">
        <dgm:presLayoutVars>
          <dgm:hierBranch val="init"/>
        </dgm:presLayoutVars>
      </dgm:prSet>
      <dgm:spPr/>
    </dgm:pt>
    <dgm:pt modelId="{2CE65305-8FAD-444F-8332-96C7A7A17FAA}" type="pres">
      <dgm:prSet presAssocID="{DCBF083D-419E-421C-B007-66CACF0BE527}" presName="rootComposite" presStyleCnt="0"/>
      <dgm:spPr/>
    </dgm:pt>
    <dgm:pt modelId="{E4EE34E8-DC77-4309-8F28-D1B5679BB72F}" type="pres">
      <dgm:prSet presAssocID="{DCBF083D-419E-421C-B007-66CACF0BE527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7121311A-A8FA-4356-84B0-10C245C0189C}" type="pres">
      <dgm:prSet presAssocID="{DCBF083D-419E-421C-B007-66CACF0BE527}" presName="rootConnector" presStyleLbl="node2" presStyleIdx="1" presStyleCnt="4"/>
      <dgm:spPr/>
      <dgm:t>
        <a:bodyPr/>
        <a:lstStyle/>
        <a:p>
          <a:endParaRPr lang="th-TH"/>
        </a:p>
      </dgm:t>
    </dgm:pt>
    <dgm:pt modelId="{69AC4AAB-208A-4EF4-B925-BF2E45982930}" type="pres">
      <dgm:prSet presAssocID="{DCBF083D-419E-421C-B007-66CACF0BE527}" presName="hierChild4" presStyleCnt="0"/>
      <dgm:spPr/>
    </dgm:pt>
    <dgm:pt modelId="{762962DC-99E2-46AA-B989-208C57E4707D}" type="pres">
      <dgm:prSet presAssocID="{DCBF083D-419E-421C-B007-66CACF0BE527}" presName="hierChild5" presStyleCnt="0"/>
      <dgm:spPr/>
    </dgm:pt>
    <dgm:pt modelId="{C9E22EB0-DA6E-4029-944D-0707AE333333}" type="pres">
      <dgm:prSet presAssocID="{87B1B0B2-6B93-43B0-8861-786ED274F9F5}" presName="Name37" presStyleLbl="parChTrans1D2" presStyleIdx="2" presStyleCnt="4"/>
      <dgm:spPr/>
      <dgm:t>
        <a:bodyPr/>
        <a:lstStyle/>
        <a:p>
          <a:endParaRPr lang="th-TH"/>
        </a:p>
      </dgm:t>
    </dgm:pt>
    <dgm:pt modelId="{0D66FD14-C9B3-4AE0-936B-3D62D8CCDCAC}" type="pres">
      <dgm:prSet presAssocID="{AA8EC509-E354-4FB1-8A2D-9256672DC047}" presName="hierRoot2" presStyleCnt="0">
        <dgm:presLayoutVars>
          <dgm:hierBranch val="init"/>
        </dgm:presLayoutVars>
      </dgm:prSet>
      <dgm:spPr/>
    </dgm:pt>
    <dgm:pt modelId="{3035F767-6B92-4740-AEFD-2C2FE5B77E38}" type="pres">
      <dgm:prSet presAssocID="{AA8EC509-E354-4FB1-8A2D-9256672DC047}" presName="rootComposite" presStyleCnt="0"/>
      <dgm:spPr/>
    </dgm:pt>
    <dgm:pt modelId="{737800BD-1B53-4CDD-9AFF-D80239A4E0C3}" type="pres">
      <dgm:prSet presAssocID="{AA8EC509-E354-4FB1-8A2D-9256672DC047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ECA24B85-F454-40B1-B321-9B89BE39AA6F}" type="pres">
      <dgm:prSet presAssocID="{AA8EC509-E354-4FB1-8A2D-9256672DC047}" presName="rootConnector" presStyleLbl="node2" presStyleIdx="2" presStyleCnt="4"/>
      <dgm:spPr/>
      <dgm:t>
        <a:bodyPr/>
        <a:lstStyle/>
        <a:p>
          <a:endParaRPr lang="th-TH"/>
        </a:p>
      </dgm:t>
    </dgm:pt>
    <dgm:pt modelId="{1AC2890A-83E7-428B-A199-DE40CEAA36A4}" type="pres">
      <dgm:prSet presAssocID="{AA8EC509-E354-4FB1-8A2D-9256672DC047}" presName="hierChild4" presStyleCnt="0"/>
      <dgm:spPr/>
    </dgm:pt>
    <dgm:pt modelId="{B24D72E8-0957-4E47-AEB8-14AE63631BAB}" type="pres">
      <dgm:prSet presAssocID="{AA8EC509-E354-4FB1-8A2D-9256672DC047}" presName="hierChild5" presStyleCnt="0"/>
      <dgm:spPr/>
    </dgm:pt>
    <dgm:pt modelId="{BCF3ED0D-43F9-4F76-8B26-C25BD7E01BCD}" type="pres">
      <dgm:prSet presAssocID="{152D30BA-F3B3-4450-9045-09B3F6C4A2AA}" presName="Name37" presStyleLbl="parChTrans1D2" presStyleIdx="3" presStyleCnt="4"/>
      <dgm:spPr/>
      <dgm:t>
        <a:bodyPr/>
        <a:lstStyle/>
        <a:p>
          <a:endParaRPr lang="th-TH"/>
        </a:p>
      </dgm:t>
    </dgm:pt>
    <dgm:pt modelId="{6AC2EA3E-ED4A-43D3-AD17-B61E946E5807}" type="pres">
      <dgm:prSet presAssocID="{93460C14-D1C8-4F20-8988-7B74ED43A59D}" presName="hierRoot2" presStyleCnt="0">
        <dgm:presLayoutVars>
          <dgm:hierBranch val="init"/>
        </dgm:presLayoutVars>
      </dgm:prSet>
      <dgm:spPr/>
    </dgm:pt>
    <dgm:pt modelId="{B12FB017-A73A-4188-914F-D39091581B27}" type="pres">
      <dgm:prSet presAssocID="{93460C14-D1C8-4F20-8988-7B74ED43A59D}" presName="rootComposite" presStyleCnt="0"/>
      <dgm:spPr/>
    </dgm:pt>
    <dgm:pt modelId="{6C3424D2-0E04-4472-AAE1-C0B13760FB4D}" type="pres">
      <dgm:prSet presAssocID="{93460C14-D1C8-4F20-8988-7B74ED43A59D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672D12FE-0CB9-4FCB-A942-E9F32EC111AA}" type="pres">
      <dgm:prSet presAssocID="{93460C14-D1C8-4F20-8988-7B74ED43A59D}" presName="rootConnector" presStyleLbl="node2" presStyleIdx="3" presStyleCnt="4"/>
      <dgm:spPr/>
      <dgm:t>
        <a:bodyPr/>
        <a:lstStyle/>
        <a:p>
          <a:endParaRPr lang="th-TH"/>
        </a:p>
      </dgm:t>
    </dgm:pt>
    <dgm:pt modelId="{7F75E3C4-ADBF-4FB9-8562-F3E2BF6920AC}" type="pres">
      <dgm:prSet presAssocID="{93460C14-D1C8-4F20-8988-7B74ED43A59D}" presName="hierChild4" presStyleCnt="0"/>
      <dgm:spPr/>
    </dgm:pt>
    <dgm:pt modelId="{AB445AF4-E91E-4BAC-A234-14BA4EE068A9}" type="pres">
      <dgm:prSet presAssocID="{93460C14-D1C8-4F20-8988-7B74ED43A59D}" presName="hierChild5" presStyleCnt="0"/>
      <dgm:spPr/>
    </dgm:pt>
    <dgm:pt modelId="{A5180369-A38D-484D-A770-B9807EF3B79A}" type="pres">
      <dgm:prSet presAssocID="{D7EE541C-63E6-4949-9FEB-35F835A2538D}" presName="hierChild3" presStyleCnt="0"/>
      <dgm:spPr/>
    </dgm:pt>
  </dgm:ptLst>
  <dgm:cxnLst>
    <dgm:cxn modelId="{C285C2F4-40FB-48C9-93BA-13BB77FB371D}" type="presOf" srcId="{8F1AA790-5356-40C5-B365-EAEB288C68CE}" destId="{99699133-C258-49D2-9BAB-EC81716242E6}" srcOrd="0" destOrd="0" presId="urn:microsoft.com/office/officeart/2005/8/layout/orgChart1"/>
    <dgm:cxn modelId="{F10434F9-9F36-4C0C-9910-ED662EF4932A}" type="presOf" srcId="{DCBF083D-419E-421C-B007-66CACF0BE527}" destId="{7121311A-A8FA-4356-84B0-10C245C0189C}" srcOrd="1" destOrd="0" presId="urn:microsoft.com/office/officeart/2005/8/layout/orgChart1"/>
    <dgm:cxn modelId="{B353BEB2-807B-42B6-85CD-1ED0AB1B8CE2}" type="presOf" srcId="{A91E6C41-215C-491B-A612-C939F21DF71F}" destId="{02F589B7-5A4D-42D1-9989-21DEAA8450E3}" srcOrd="0" destOrd="0" presId="urn:microsoft.com/office/officeart/2005/8/layout/orgChart1"/>
    <dgm:cxn modelId="{CF1C2A2B-C154-4A8D-8D1E-47E5D0D6B764}" srcId="{D7EE541C-63E6-4949-9FEB-35F835A2538D}" destId="{AA8EC509-E354-4FB1-8A2D-9256672DC047}" srcOrd="2" destOrd="0" parTransId="{87B1B0B2-6B93-43B0-8861-786ED274F9F5}" sibTransId="{7217EE66-C946-40CA-9A6F-D343840A3336}"/>
    <dgm:cxn modelId="{E355E90D-45B2-44E0-B874-6B6A9F819F81}" type="presOf" srcId="{93460C14-D1C8-4F20-8988-7B74ED43A59D}" destId="{6C3424D2-0E04-4472-AAE1-C0B13760FB4D}" srcOrd="0" destOrd="0" presId="urn:microsoft.com/office/officeart/2005/8/layout/orgChart1"/>
    <dgm:cxn modelId="{041931AB-6291-40F5-BF18-6C327DB77365}" type="presOf" srcId="{152D30BA-F3B3-4450-9045-09B3F6C4A2AA}" destId="{BCF3ED0D-43F9-4F76-8B26-C25BD7E01BCD}" srcOrd="0" destOrd="0" presId="urn:microsoft.com/office/officeart/2005/8/layout/orgChart1"/>
    <dgm:cxn modelId="{67FC3AF8-5E98-4345-A24B-FDBE8DF5583C}" type="presOf" srcId="{D7EE541C-63E6-4949-9FEB-35F835A2538D}" destId="{5B4976FF-603D-401A-9B8B-8E593CDC29C4}" srcOrd="1" destOrd="0" presId="urn:microsoft.com/office/officeart/2005/8/layout/orgChart1"/>
    <dgm:cxn modelId="{247BB09E-D446-483C-B2CF-525132694BD5}" srcId="{D7EE541C-63E6-4949-9FEB-35F835A2538D}" destId="{DCBF083D-419E-421C-B007-66CACF0BE527}" srcOrd="1" destOrd="0" parTransId="{63CDCE9A-E620-42CF-87EC-774F29773630}" sibTransId="{9791A5EF-E3B6-424A-8044-2602E6E35DBA}"/>
    <dgm:cxn modelId="{37919F94-3303-4C8C-988E-DC9D76E6E019}" type="presOf" srcId="{B4C84BD1-2032-4316-A2AA-40DB0AF244DB}" destId="{59EC455B-8D81-48E7-9AB6-691B4D9C85FD}" srcOrd="0" destOrd="0" presId="urn:microsoft.com/office/officeart/2005/8/layout/orgChart1"/>
    <dgm:cxn modelId="{92E349AA-2AEF-45D4-B9CA-BC3C2E9A3E54}" type="presOf" srcId="{93460C14-D1C8-4F20-8988-7B74ED43A59D}" destId="{672D12FE-0CB9-4FCB-A942-E9F32EC111AA}" srcOrd="1" destOrd="0" presId="urn:microsoft.com/office/officeart/2005/8/layout/orgChart1"/>
    <dgm:cxn modelId="{A79BB1EC-8D1B-4EA1-A962-FD5DA5F8F129}" type="presOf" srcId="{DCBF083D-419E-421C-B007-66CACF0BE527}" destId="{E4EE34E8-DC77-4309-8F28-D1B5679BB72F}" srcOrd="0" destOrd="0" presId="urn:microsoft.com/office/officeart/2005/8/layout/orgChart1"/>
    <dgm:cxn modelId="{8BC73D2D-74EB-4298-B34E-D5942900D654}" type="presOf" srcId="{D7EE541C-63E6-4949-9FEB-35F835A2538D}" destId="{13D631F6-A29B-4F10-A2FF-0E47C720D8E1}" srcOrd="0" destOrd="0" presId="urn:microsoft.com/office/officeart/2005/8/layout/orgChart1"/>
    <dgm:cxn modelId="{3E0F61BD-6084-40A3-A82F-63B24C7E7C83}" type="presOf" srcId="{AA8EC509-E354-4FB1-8A2D-9256672DC047}" destId="{737800BD-1B53-4CDD-9AFF-D80239A4E0C3}" srcOrd="0" destOrd="0" presId="urn:microsoft.com/office/officeart/2005/8/layout/orgChart1"/>
    <dgm:cxn modelId="{CE97BB80-14A1-4729-8D66-C53004A65123}" srcId="{D7EE541C-63E6-4949-9FEB-35F835A2538D}" destId="{8F1AA790-5356-40C5-B365-EAEB288C68CE}" srcOrd="0" destOrd="0" parTransId="{B4C84BD1-2032-4316-A2AA-40DB0AF244DB}" sibTransId="{87B00F73-DB47-4090-847D-5A16CBB8C34E}"/>
    <dgm:cxn modelId="{98786AEE-F097-496C-95D1-82B8CABAFE3E}" type="presOf" srcId="{63CDCE9A-E620-42CF-87EC-774F29773630}" destId="{FE2A66AD-CB78-4DC9-BA83-C7F7EC6AADB0}" srcOrd="0" destOrd="0" presId="urn:microsoft.com/office/officeart/2005/8/layout/orgChart1"/>
    <dgm:cxn modelId="{3C3B600F-341B-48E2-9934-4FA0620CA735}" srcId="{D7EE541C-63E6-4949-9FEB-35F835A2538D}" destId="{93460C14-D1C8-4F20-8988-7B74ED43A59D}" srcOrd="3" destOrd="0" parTransId="{152D30BA-F3B3-4450-9045-09B3F6C4A2AA}" sibTransId="{B7F13157-C84E-456F-9B43-AE2AB9228638}"/>
    <dgm:cxn modelId="{FD2B14A0-1414-4A3D-B687-F1E703C7D76A}" type="presOf" srcId="{AA8EC509-E354-4FB1-8A2D-9256672DC047}" destId="{ECA24B85-F454-40B1-B321-9B89BE39AA6F}" srcOrd="1" destOrd="0" presId="urn:microsoft.com/office/officeart/2005/8/layout/orgChart1"/>
    <dgm:cxn modelId="{D4148D26-E98F-476C-AC87-562E627DD555}" type="presOf" srcId="{87B1B0B2-6B93-43B0-8861-786ED274F9F5}" destId="{C9E22EB0-DA6E-4029-944D-0707AE333333}" srcOrd="0" destOrd="0" presId="urn:microsoft.com/office/officeart/2005/8/layout/orgChart1"/>
    <dgm:cxn modelId="{7087DDD0-FB06-432F-862E-AF2519191F2E}" srcId="{A91E6C41-215C-491B-A612-C939F21DF71F}" destId="{D7EE541C-63E6-4949-9FEB-35F835A2538D}" srcOrd="0" destOrd="0" parTransId="{CFE64790-6A29-4381-8EC0-E8FD45D9BFCB}" sibTransId="{802CE3D8-A8B1-467D-B76A-6B9350F9883E}"/>
    <dgm:cxn modelId="{2FC366B6-3F44-48E9-86AC-F22D4EB0E821}" type="presOf" srcId="{8F1AA790-5356-40C5-B365-EAEB288C68CE}" destId="{E0BD0EF6-D133-438D-BE4E-55C0865258ED}" srcOrd="1" destOrd="0" presId="urn:microsoft.com/office/officeart/2005/8/layout/orgChart1"/>
    <dgm:cxn modelId="{CD745D2B-BAEC-413D-B59F-872B009FA97D}" type="presParOf" srcId="{02F589B7-5A4D-42D1-9989-21DEAA8450E3}" destId="{8A02095C-B413-4DEA-9D6B-CEC41E9AF703}" srcOrd="0" destOrd="0" presId="urn:microsoft.com/office/officeart/2005/8/layout/orgChart1"/>
    <dgm:cxn modelId="{451E005C-8623-4605-88D4-D1F2B2ED39D6}" type="presParOf" srcId="{8A02095C-B413-4DEA-9D6B-CEC41E9AF703}" destId="{FEF76EE3-9D7C-498E-B5ED-E7AF76CEA904}" srcOrd="0" destOrd="0" presId="urn:microsoft.com/office/officeart/2005/8/layout/orgChart1"/>
    <dgm:cxn modelId="{863CBEDD-5430-4B3C-996C-A551DC14BB30}" type="presParOf" srcId="{FEF76EE3-9D7C-498E-B5ED-E7AF76CEA904}" destId="{13D631F6-A29B-4F10-A2FF-0E47C720D8E1}" srcOrd="0" destOrd="0" presId="urn:microsoft.com/office/officeart/2005/8/layout/orgChart1"/>
    <dgm:cxn modelId="{991A6230-9D17-41ED-A26A-C2099B46616A}" type="presParOf" srcId="{FEF76EE3-9D7C-498E-B5ED-E7AF76CEA904}" destId="{5B4976FF-603D-401A-9B8B-8E593CDC29C4}" srcOrd="1" destOrd="0" presId="urn:microsoft.com/office/officeart/2005/8/layout/orgChart1"/>
    <dgm:cxn modelId="{DE26CF04-4F1C-4CAD-AAE6-CA5C7A4F3A05}" type="presParOf" srcId="{8A02095C-B413-4DEA-9D6B-CEC41E9AF703}" destId="{AA9B38BB-8619-4F3E-9FBF-A42302A8ECFE}" srcOrd="1" destOrd="0" presId="urn:microsoft.com/office/officeart/2005/8/layout/orgChart1"/>
    <dgm:cxn modelId="{09630A5C-EDF8-4D45-A28C-3E1391A5BDE4}" type="presParOf" srcId="{AA9B38BB-8619-4F3E-9FBF-A42302A8ECFE}" destId="{59EC455B-8D81-48E7-9AB6-691B4D9C85FD}" srcOrd="0" destOrd="0" presId="urn:microsoft.com/office/officeart/2005/8/layout/orgChart1"/>
    <dgm:cxn modelId="{1235752E-6987-4FC1-AFFB-53ACB0A7A0CB}" type="presParOf" srcId="{AA9B38BB-8619-4F3E-9FBF-A42302A8ECFE}" destId="{B35525D1-61D2-4A07-8CCB-A52E5EEFB946}" srcOrd="1" destOrd="0" presId="urn:microsoft.com/office/officeart/2005/8/layout/orgChart1"/>
    <dgm:cxn modelId="{4767A751-21EF-4B80-91E6-EA1B36BB5D06}" type="presParOf" srcId="{B35525D1-61D2-4A07-8CCB-A52E5EEFB946}" destId="{6B351DD0-0340-47CE-8ED8-302EA4706599}" srcOrd="0" destOrd="0" presId="urn:microsoft.com/office/officeart/2005/8/layout/orgChart1"/>
    <dgm:cxn modelId="{333C3EB6-D216-4CC2-88D8-46E124C4B2E1}" type="presParOf" srcId="{6B351DD0-0340-47CE-8ED8-302EA4706599}" destId="{99699133-C258-49D2-9BAB-EC81716242E6}" srcOrd="0" destOrd="0" presId="urn:microsoft.com/office/officeart/2005/8/layout/orgChart1"/>
    <dgm:cxn modelId="{D9FF1AF5-4184-46FC-9874-DFC10F1A60B1}" type="presParOf" srcId="{6B351DD0-0340-47CE-8ED8-302EA4706599}" destId="{E0BD0EF6-D133-438D-BE4E-55C0865258ED}" srcOrd="1" destOrd="0" presId="urn:microsoft.com/office/officeart/2005/8/layout/orgChart1"/>
    <dgm:cxn modelId="{2654E139-8502-4E4F-8475-80DB066A465F}" type="presParOf" srcId="{B35525D1-61D2-4A07-8CCB-A52E5EEFB946}" destId="{B2811308-B312-49D9-8731-AC6C42CE92B8}" srcOrd="1" destOrd="0" presId="urn:microsoft.com/office/officeart/2005/8/layout/orgChart1"/>
    <dgm:cxn modelId="{939B525A-E769-4EE5-A881-6205DD970A4C}" type="presParOf" srcId="{B35525D1-61D2-4A07-8CCB-A52E5EEFB946}" destId="{6F31C624-4654-4F4A-A1D2-AACF0EA28EA5}" srcOrd="2" destOrd="0" presId="urn:microsoft.com/office/officeart/2005/8/layout/orgChart1"/>
    <dgm:cxn modelId="{7961B57E-9462-4034-87EA-EF391EF09273}" type="presParOf" srcId="{AA9B38BB-8619-4F3E-9FBF-A42302A8ECFE}" destId="{FE2A66AD-CB78-4DC9-BA83-C7F7EC6AADB0}" srcOrd="2" destOrd="0" presId="urn:microsoft.com/office/officeart/2005/8/layout/orgChart1"/>
    <dgm:cxn modelId="{1DE80CB2-98AB-4066-93AB-9FB3C7346866}" type="presParOf" srcId="{AA9B38BB-8619-4F3E-9FBF-A42302A8ECFE}" destId="{62FBFFDC-03EB-4E33-AD2E-770D57D7055A}" srcOrd="3" destOrd="0" presId="urn:microsoft.com/office/officeart/2005/8/layout/orgChart1"/>
    <dgm:cxn modelId="{EE71C635-524F-4CD9-8001-7150F6A8EABE}" type="presParOf" srcId="{62FBFFDC-03EB-4E33-AD2E-770D57D7055A}" destId="{2CE65305-8FAD-444F-8332-96C7A7A17FAA}" srcOrd="0" destOrd="0" presId="urn:microsoft.com/office/officeart/2005/8/layout/orgChart1"/>
    <dgm:cxn modelId="{621C9136-F868-4FCE-827E-5F45404444E4}" type="presParOf" srcId="{2CE65305-8FAD-444F-8332-96C7A7A17FAA}" destId="{E4EE34E8-DC77-4309-8F28-D1B5679BB72F}" srcOrd="0" destOrd="0" presId="urn:microsoft.com/office/officeart/2005/8/layout/orgChart1"/>
    <dgm:cxn modelId="{44F3FC8B-46B7-4FB4-A38C-CA8EBD2325F5}" type="presParOf" srcId="{2CE65305-8FAD-444F-8332-96C7A7A17FAA}" destId="{7121311A-A8FA-4356-84B0-10C245C0189C}" srcOrd="1" destOrd="0" presId="urn:microsoft.com/office/officeart/2005/8/layout/orgChart1"/>
    <dgm:cxn modelId="{8BC5E020-398A-4D2B-9C6D-D48D84A06106}" type="presParOf" srcId="{62FBFFDC-03EB-4E33-AD2E-770D57D7055A}" destId="{69AC4AAB-208A-4EF4-B925-BF2E45982930}" srcOrd="1" destOrd="0" presId="urn:microsoft.com/office/officeart/2005/8/layout/orgChart1"/>
    <dgm:cxn modelId="{730585BF-939C-4A20-86D9-B7F8DD645EEF}" type="presParOf" srcId="{62FBFFDC-03EB-4E33-AD2E-770D57D7055A}" destId="{762962DC-99E2-46AA-B989-208C57E4707D}" srcOrd="2" destOrd="0" presId="urn:microsoft.com/office/officeart/2005/8/layout/orgChart1"/>
    <dgm:cxn modelId="{F13C2F07-CB73-4B95-817B-568F96FA8F7F}" type="presParOf" srcId="{AA9B38BB-8619-4F3E-9FBF-A42302A8ECFE}" destId="{C9E22EB0-DA6E-4029-944D-0707AE333333}" srcOrd="4" destOrd="0" presId="urn:microsoft.com/office/officeart/2005/8/layout/orgChart1"/>
    <dgm:cxn modelId="{114540E1-19C7-49EE-8062-EA407E326703}" type="presParOf" srcId="{AA9B38BB-8619-4F3E-9FBF-A42302A8ECFE}" destId="{0D66FD14-C9B3-4AE0-936B-3D62D8CCDCAC}" srcOrd="5" destOrd="0" presId="urn:microsoft.com/office/officeart/2005/8/layout/orgChart1"/>
    <dgm:cxn modelId="{33850349-E9EE-4432-A71D-E01413500C9E}" type="presParOf" srcId="{0D66FD14-C9B3-4AE0-936B-3D62D8CCDCAC}" destId="{3035F767-6B92-4740-AEFD-2C2FE5B77E38}" srcOrd="0" destOrd="0" presId="urn:microsoft.com/office/officeart/2005/8/layout/orgChart1"/>
    <dgm:cxn modelId="{1026C4E7-2B31-468B-9588-161C95DE100B}" type="presParOf" srcId="{3035F767-6B92-4740-AEFD-2C2FE5B77E38}" destId="{737800BD-1B53-4CDD-9AFF-D80239A4E0C3}" srcOrd="0" destOrd="0" presId="urn:microsoft.com/office/officeart/2005/8/layout/orgChart1"/>
    <dgm:cxn modelId="{95415ED0-C06B-4434-BFC5-1E1140EAF14D}" type="presParOf" srcId="{3035F767-6B92-4740-AEFD-2C2FE5B77E38}" destId="{ECA24B85-F454-40B1-B321-9B89BE39AA6F}" srcOrd="1" destOrd="0" presId="urn:microsoft.com/office/officeart/2005/8/layout/orgChart1"/>
    <dgm:cxn modelId="{891701AD-95B6-4B32-BADE-F4409C282DF1}" type="presParOf" srcId="{0D66FD14-C9B3-4AE0-936B-3D62D8CCDCAC}" destId="{1AC2890A-83E7-428B-A199-DE40CEAA36A4}" srcOrd="1" destOrd="0" presId="urn:microsoft.com/office/officeart/2005/8/layout/orgChart1"/>
    <dgm:cxn modelId="{6680CBF5-F06C-4E51-8434-624C0DE90A48}" type="presParOf" srcId="{0D66FD14-C9B3-4AE0-936B-3D62D8CCDCAC}" destId="{B24D72E8-0957-4E47-AEB8-14AE63631BAB}" srcOrd="2" destOrd="0" presId="urn:microsoft.com/office/officeart/2005/8/layout/orgChart1"/>
    <dgm:cxn modelId="{3791FF1F-9BF9-4B7E-9E47-7FEADAFA516D}" type="presParOf" srcId="{AA9B38BB-8619-4F3E-9FBF-A42302A8ECFE}" destId="{BCF3ED0D-43F9-4F76-8B26-C25BD7E01BCD}" srcOrd="6" destOrd="0" presId="urn:microsoft.com/office/officeart/2005/8/layout/orgChart1"/>
    <dgm:cxn modelId="{24493450-BABA-493F-B6B2-51464100A362}" type="presParOf" srcId="{AA9B38BB-8619-4F3E-9FBF-A42302A8ECFE}" destId="{6AC2EA3E-ED4A-43D3-AD17-B61E946E5807}" srcOrd="7" destOrd="0" presId="urn:microsoft.com/office/officeart/2005/8/layout/orgChart1"/>
    <dgm:cxn modelId="{DB63A61A-FC2E-4F78-90A1-D7B527723316}" type="presParOf" srcId="{6AC2EA3E-ED4A-43D3-AD17-B61E946E5807}" destId="{B12FB017-A73A-4188-914F-D39091581B27}" srcOrd="0" destOrd="0" presId="urn:microsoft.com/office/officeart/2005/8/layout/orgChart1"/>
    <dgm:cxn modelId="{733B8649-FBA4-4991-B946-AED20C25DC56}" type="presParOf" srcId="{B12FB017-A73A-4188-914F-D39091581B27}" destId="{6C3424D2-0E04-4472-AAE1-C0B13760FB4D}" srcOrd="0" destOrd="0" presId="urn:microsoft.com/office/officeart/2005/8/layout/orgChart1"/>
    <dgm:cxn modelId="{D41864BE-0D41-4CF7-92EF-4436A4C3F3A5}" type="presParOf" srcId="{B12FB017-A73A-4188-914F-D39091581B27}" destId="{672D12FE-0CB9-4FCB-A942-E9F32EC111AA}" srcOrd="1" destOrd="0" presId="urn:microsoft.com/office/officeart/2005/8/layout/orgChart1"/>
    <dgm:cxn modelId="{94CB84BC-C26D-4087-95BB-37B00CA0A8AF}" type="presParOf" srcId="{6AC2EA3E-ED4A-43D3-AD17-B61E946E5807}" destId="{7F75E3C4-ADBF-4FB9-8562-F3E2BF6920AC}" srcOrd="1" destOrd="0" presId="urn:microsoft.com/office/officeart/2005/8/layout/orgChart1"/>
    <dgm:cxn modelId="{35C44B5C-01A1-4DB9-901C-CC73331A45D1}" type="presParOf" srcId="{6AC2EA3E-ED4A-43D3-AD17-B61E946E5807}" destId="{AB445AF4-E91E-4BAC-A234-14BA4EE068A9}" srcOrd="2" destOrd="0" presId="urn:microsoft.com/office/officeart/2005/8/layout/orgChart1"/>
    <dgm:cxn modelId="{81BB7119-47E0-4EDB-95F2-21BC25CCC0A5}" type="presParOf" srcId="{8A02095C-B413-4DEA-9D6B-CEC41E9AF703}" destId="{A5180369-A38D-484D-A770-B9807EF3B79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3ED0D-43F9-4F76-8B26-C25BD7E01BCD}">
      <dsp:nvSpPr>
        <dsp:cNvPr id="0" name=""/>
        <dsp:cNvSpPr/>
      </dsp:nvSpPr>
      <dsp:spPr>
        <a:xfrm>
          <a:off x="4042568" y="2259995"/>
          <a:ext cx="3166164" cy="366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166"/>
              </a:lnTo>
              <a:lnTo>
                <a:pt x="3166164" y="183166"/>
              </a:lnTo>
              <a:lnTo>
                <a:pt x="3166164" y="366333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22EB0-DA6E-4029-944D-0707AE333333}">
      <dsp:nvSpPr>
        <dsp:cNvPr id="0" name=""/>
        <dsp:cNvSpPr/>
      </dsp:nvSpPr>
      <dsp:spPr>
        <a:xfrm>
          <a:off x="4042568" y="2259995"/>
          <a:ext cx="1055388" cy="366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166"/>
              </a:lnTo>
              <a:lnTo>
                <a:pt x="1055388" y="183166"/>
              </a:lnTo>
              <a:lnTo>
                <a:pt x="1055388" y="366333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2A66AD-CB78-4DC9-BA83-C7F7EC6AADB0}">
      <dsp:nvSpPr>
        <dsp:cNvPr id="0" name=""/>
        <dsp:cNvSpPr/>
      </dsp:nvSpPr>
      <dsp:spPr>
        <a:xfrm>
          <a:off x="2987180" y="2259995"/>
          <a:ext cx="1055388" cy="366333"/>
        </a:xfrm>
        <a:custGeom>
          <a:avLst/>
          <a:gdLst/>
          <a:ahLst/>
          <a:cxnLst/>
          <a:rect l="0" t="0" r="0" b="0"/>
          <a:pathLst>
            <a:path>
              <a:moveTo>
                <a:pt x="1055388" y="0"/>
              </a:moveTo>
              <a:lnTo>
                <a:pt x="1055388" y="183166"/>
              </a:lnTo>
              <a:lnTo>
                <a:pt x="0" y="183166"/>
              </a:lnTo>
              <a:lnTo>
                <a:pt x="0" y="366333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EC455B-8D81-48E7-9AB6-691B4D9C85FD}">
      <dsp:nvSpPr>
        <dsp:cNvPr id="0" name=""/>
        <dsp:cNvSpPr/>
      </dsp:nvSpPr>
      <dsp:spPr>
        <a:xfrm>
          <a:off x="876403" y="2259995"/>
          <a:ext cx="3166164" cy="366333"/>
        </a:xfrm>
        <a:custGeom>
          <a:avLst/>
          <a:gdLst/>
          <a:ahLst/>
          <a:cxnLst/>
          <a:rect l="0" t="0" r="0" b="0"/>
          <a:pathLst>
            <a:path>
              <a:moveTo>
                <a:pt x="3166164" y="0"/>
              </a:moveTo>
              <a:lnTo>
                <a:pt x="3166164" y="183166"/>
              </a:lnTo>
              <a:lnTo>
                <a:pt x="0" y="183166"/>
              </a:lnTo>
              <a:lnTo>
                <a:pt x="0" y="366333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D631F6-A29B-4F10-A2FF-0E47C720D8E1}">
      <dsp:nvSpPr>
        <dsp:cNvPr id="0" name=""/>
        <dsp:cNvSpPr/>
      </dsp:nvSpPr>
      <dsp:spPr>
        <a:xfrm>
          <a:off x="1616571" y="1387774"/>
          <a:ext cx="4851994" cy="87222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02060"/>
              </a:solidFill>
            </a:rPr>
            <a:t>การดำเนินงานคุ้มครองผู้บริโภค</a:t>
          </a:r>
          <a:endParaRPr lang="th-TH" sz="3200" b="1" kern="1200" dirty="0">
            <a:solidFill>
              <a:srgbClr val="002060"/>
            </a:solidFill>
          </a:endParaRPr>
        </a:p>
      </dsp:txBody>
      <dsp:txXfrm>
        <a:off x="1616571" y="1387774"/>
        <a:ext cx="4851994" cy="872221"/>
      </dsp:txXfrm>
    </dsp:sp>
    <dsp:sp modelId="{99699133-C258-49D2-9BAB-EC81716242E6}">
      <dsp:nvSpPr>
        <dsp:cNvPr id="0" name=""/>
        <dsp:cNvSpPr/>
      </dsp:nvSpPr>
      <dsp:spPr>
        <a:xfrm>
          <a:off x="4182" y="2626329"/>
          <a:ext cx="1744443" cy="872221"/>
        </a:xfrm>
        <a:prstGeom prst="rect">
          <a:avLst/>
        </a:prstGeom>
        <a:solidFill>
          <a:srgbClr val="FFB3B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/>
            <a:t>การผลิต</a:t>
          </a:r>
          <a:endParaRPr lang="th-TH" sz="3200" b="1" kern="1200" dirty="0"/>
        </a:p>
      </dsp:txBody>
      <dsp:txXfrm>
        <a:off x="4182" y="2626329"/>
        <a:ext cx="1744443" cy="872221"/>
      </dsp:txXfrm>
    </dsp:sp>
    <dsp:sp modelId="{E4EE34E8-DC77-4309-8F28-D1B5679BB72F}">
      <dsp:nvSpPr>
        <dsp:cNvPr id="0" name=""/>
        <dsp:cNvSpPr/>
      </dsp:nvSpPr>
      <dsp:spPr>
        <a:xfrm>
          <a:off x="2114958" y="2626329"/>
          <a:ext cx="1744443" cy="872221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/>
            <a:t>การตรวจสอบ</a:t>
          </a:r>
          <a:endParaRPr lang="th-TH" sz="3200" b="1" kern="1200" dirty="0"/>
        </a:p>
      </dsp:txBody>
      <dsp:txXfrm>
        <a:off x="2114958" y="2626329"/>
        <a:ext cx="1744443" cy="872221"/>
      </dsp:txXfrm>
    </dsp:sp>
    <dsp:sp modelId="{737800BD-1B53-4CDD-9AFF-D80239A4E0C3}">
      <dsp:nvSpPr>
        <dsp:cNvPr id="0" name=""/>
        <dsp:cNvSpPr/>
      </dsp:nvSpPr>
      <dsp:spPr>
        <a:xfrm>
          <a:off x="4225735" y="2626329"/>
          <a:ext cx="1744443" cy="872221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/>
            <a:t>การควบคุม</a:t>
          </a:r>
          <a:endParaRPr lang="th-TH" sz="3200" b="1" kern="1200" dirty="0"/>
        </a:p>
      </dsp:txBody>
      <dsp:txXfrm>
        <a:off x="4225735" y="2626329"/>
        <a:ext cx="1744443" cy="872221"/>
      </dsp:txXfrm>
    </dsp:sp>
    <dsp:sp modelId="{6C3424D2-0E04-4472-AAE1-C0B13760FB4D}">
      <dsp:nvSpPr>
        <dsp:cNvPr id="0" name=""/>
        <dsp:cNvSpPr/>
      </dsp:nvSpPr>
      <dsp:spPr>
        <a:xfrm>
          <a:off x="6336511" y="2626329"/>
          <a:ext cx="1744443" cy="872221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/>
            <a:t>การเผยแพร่</a:t>
          </a:r>
          <a:endParaRPr lang="th-TH" sz="3200" b="1" kern="1200" dirty="0"/>
        </a:p>
      </dsp:txBody>
      <dsp:txXfrm>
        <a:off x="6336511" y="2626329"/>
        <a:ext cx="1744443" cy="8722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4719-AB4D-4FB2-847C-29A29ADD150F}" type="datetimeFigureOut">
              <a:rPr lang="th-TH" smtClean="0"/>
              <a:t>26/10/61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DD35-901F-45C9-BF93-B5B886FFCA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9137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4719-AB4D-4FB2-847C-29A29ADD150F}" type="datetimeFigureOut">
              <a:rPr lang="th-TH" smtClean="0"/>
              <a:t>26/10/61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DD35-901F-45C9-BF93-B5B886FFCA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5670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4719-AB4D-4FB2-847C-29A29ADD150F}" type="datetimeFigureOut">
              <a:rPr lang="th-TH" smtClean="0"/>
              <a:t>26/10/61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DD35-901F-45C9-BF93-B5B886FFCA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4902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4719-AB4D-4FB2-847C-29A29ADD150F}" type="datetimeFigureOut">
              <a:rPr lang="th-TH" smtClean="0"/>
              <a:t>26/10/61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DD35-901F-45C9-BF93-B5B886FFCA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42703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4719-AB4D-4FB2-847C-29A29ADD150F}" type="datetimeFigureOut">
              <a:rPr lang="th-TH" smtClean="0"/>
              <a:t>26/10/61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DD35-901F-45C9-BF93-B5B886FFCA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49949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4719-AB4D-4FB2-847C-29A29ADD150F}" type="datetimeFigureOut">
              <a:rPr lang="th-TH" smtClean="0"/>
              <a:t>26/10/61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DD35-901F-45C9-BF93-B5B886FFCA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8187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4719-AB4D-4FB2-847C-29A29ADD150F}" type="datetimeFigureOut">
              <a:rPr lang="th-TH" smtClean="0"/>
              <a:t>26/10/61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DD35-901F-45C9-BF93-B5B886FFCA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84511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4719-AB4D-4FB2-847C-29A29ADD150F}" type="datetimeFigureOut">
              <a:rPr lang="th-TH" smtClean="0"/>
              <a:t>26/10/61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DD35-901F-45C9-BF93-B5B886FFCA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73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4719-AB4D-4FB2-847C-29A29ADD150F}" type="datetimeFigureOut">
              <a:rPr lang="th-TH" smtClean="0"/>
              <a:t>26/10/61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DD35-901F-45C9-BF93-B5B886FFCA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8632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4719-AB4D-4FB2-847C-29A29ADD150F}" type="datetimeFigureOut">
              <a:rPr lang="th-TH" smtClean="0"/>
              <a:t>26/10/61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DD35-901F-45C9-BF93-B5B886FFCA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17586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4719-AB4D-4FB2-847C-29A29ADD150F}" type="datetimeFigureOut">
              <a:rPr lang="th-TH" smtClean="0"/>
              <a:t>26/10/61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DD35-901F-45C9-BF93-B5B886FFCA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9175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14719-AB4D-4FB2-847C-29A29ADD150F}" type="datetimeFigureOut">
              <a:rPr lang="th-TH" smtClean="0"/>
              <a:t>26/10/61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0DD35-901F-45C9-BF93-B5B886FFCA0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8318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8.jpg"/><Relationship Id="rId3" Type="http://schemas.openxmlformats.org/officeDocument/2006/relationships/image" Target="../media/image49.jpg"/><Relationship Id="rId7" Type="http://schemas.openxmlformats.org/officeDocument/2006/relationships/image" Target="../media/image18.jpg"/><Relationship Id="rId12" Type="http://schemas.openxmlformats.org/officeDocument/2006/relationships/image" Target="../media/image57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11" Type="http://schemas.openxmlformats.org/officeDocument/2006/relationships/image" Target="../media/image56.jpeg"/><Relationship Id="rId5" Type="http://schemas.openxmlformats.org/officeDocument/2006/relationships/image" Target="../media/image51.jpg"/><Relationship Id="rId10" Type="http://schemas.openxmlformats.org/officeDocument/2006/relationships/image" Target="../media/image55.jpeg"/><Relationship Id="rId4" Type="http://schemas.openxmlformats.org/officeDocument/2006/relationships/image" Target="../media/image50.jpg"/><Relationship Id="rId9" Type="http://schemas.openxmlformats.org/officeDocument/2006/relationships/image" Target="../media/image54.jpeg"/><Relationship Id="rId14" Type="http://schemas.openxmlformats.org/officeDocument/2006/relationships/image" Target="../media/image5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665475"/>
            <a:ext cx="9144000" cy="2595985"/>
          </a:xfrm>
        </p:spPr>
        <p:txBody>
          <a:bodyPr>
            <a:normAutofit/>
          </a:bodyPr>
          <a:lstStyle/>
          <a:p>
            <a:pPr algn="ctr"/>
            <a:r>
              <a:rPr lang="th-TH" sz="88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แนวทางการดำเนินงาน</a:t>
            </a:r>
            <a:endParaRPr lang="th-TH" sz="88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6436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512770"/>
            <a:ext cx="9144000" cy="244328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th-TH" sz="96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ผลการตรวจสอบ</a:t>
            </a:r>
            <a:endParaRPr lang="th-TH" sz="96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375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54375" y="374900"/>
            <a:ext cx="8093212" cy="763525"/>
          </a:xfrm>
        </p:spPr>
        <p:txBody>
          <a:bodyPr>
            <a:noAutofit/>
          </a:bodyPr>
          <a:lstStyle/>
          <a:p>
            <a:r>
              <a:rPr lang="th-TH" sz="54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ผลการตรวจจากรถ </a:t>
            </a:r>
            <a:r>
              <a:rPr lang="en-US" sz="54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Mobile Unit</a:t>
            </a:r>
            <a:endParaRPr lang="th-TH" sz="54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96260" y="2360065"/>
            <a:ext cx="8390541" cy="4123034"/>
          </a:xfrm>
        </p:spPr>
        <p:txBody>
          <a:bodyPr/>
          <a:lstStyle/>
          <a:p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จำนวนตัวอย่างอาหารสดที่ส่งตรวจ </a:t>
            </a:r>
            <a:r>
              <a:rPr lang="en-US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221</a:t>
            </a:r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 ตัวอย่าง</a:t>
            </a:r>
            <a:b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</a:br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ตู้น้ำหยอดเหรียญ </a:t>
            </a:r>
            <a:r>
              <a:rPr lang="en-US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6 </a:t>
            </a:r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ตู้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th-TH" sz="4000" dirty="0" err="1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ฟอร์มาลีน</a:t>
            </a:r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ในปลาหมึกกรอบ </a:t>
            </a:r>
            <a:r>
              <a:rPr lang="en-US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2</a:t>
            </a:r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 ตัวอย่าง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ยาฆ่าแมลงในผักชีฝรั่ง </a:t>
            </a:r>
            <a:r>
              <a:rPr lang="en-US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1</a:t>
            </a:r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 ตัวอย่าง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ตู้น้ำดื่มไม่สะอาด </a:t>
            </a:r>
            <a:r>
              <a:rPr lang="en-US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3</a:t>
            </a:r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 ตัวอย่าง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th-TH" dirty="0" smtClean="0"/>
          </a:p>
          <a:p>
            <a:pPr lvl="2">
              <a:buFont typeface="Wingdings" panose="05000000000000000000" pitchFamily="2" charset="2"/>
              <a:buChar char="v"/>
            </a:pPr>
            <a:endParaRPr lang="th-TH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62575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-1"/>
            <a:ext cx="9138138" cy="6858001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2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6"/>
            <a:ext cx="9144000" cy="6851703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3"/>
            <a:ext cx="4724705" cy="68580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05" y="-4573"/>
            <a:ext cx="4419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9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126" cy="6858000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621"/>
            <a:ext cx="9144000" cy="5999831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5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360065"/>
            <a:ext cx="9144000" cy="2595985"/>
          </a:xfrm>
        </p:spPr>
        <p:txBody>
          <a:bodyPr>
            <a:normAutofit/>
          </a:bodyPr>
          <a:lstStyle/>
          <a:p>
            <a:pPr algn="ctr"/>
            <a:r>
              <a:rPr lang="th-TH" sz="96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การควบคุมมาตรฐาน</a:t>
            </a:r>
            <a:endParaRPr lang="th-TH" sz="96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907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6"/>
            <a:ext cx="9144000" cy="6859546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4907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90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906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94"/>
            <a:ext cx="4266590" cy="6858000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590" y="0"/>
            <a:ext cx="4877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6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970885"/>
            <a:ext cx="9144000" cy="2748690"/>
          </a:xfrm>
        </p:spPr>
        <p:txBody>
          <a:bodyPr>
            <a:noAutofit/>
          </a:bodyPr>
          <a:lstStyle/>
          <a:p>
            <a:pPr algn="ctr"/>
            <a:r>
              <a:rPr lang="th-TH" sz="96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การเผยแพร่ความรู้และสร้างเครือข่าย</a:t>
            </a:r>
            <a:endParaRPr lang="th-TH" sz="96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0903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6094475"/>
            <a:ext cx="9144000" cy="763525"/>
          </a:xfrm>
          <a:solidFill>
            <a:srgbClr val="FFB3BE"/>
          </a:solidFill>
          <a:ln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th-TH" b="1" dirty="0" smtClean="0"/>
              <a:t>การบอกต่อกันแบบปากต่อปาก</a:t>
            </a:r>
            <a:endParaRPr lang="th-TH" b="1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" y="-1"/>
            <a:ext cx="9138900" cy="6094475"/>
          </a:xfrm>
        </p:spPr>
      </p:pic>
    </p:spTree>
    <p:extLst>
      <p:ext uri="{BB962C8B-B14F-4D97-AF65-F5344CB8AC3E}">
        <p14:creationId xmlns:p14="http://schemas.microsoft.com/office/powerpoint/2010/main" val="388692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6094475"/>
            <a:ext cx="9144000" cy="763525"/>
          </a:xfrm>
          <a:solidFill>
            <a:srgbClr val="66FF99"/>
          </a:solidFill>
          <a:ln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th-TH" b="1" dirty="0" smtClean="0"/>
              <a:t>การแจกแผ่นพับความรู้</a:t>
            </a:r>
            <a:endParaRPr lang="th-TH" b="1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00" y="5877"/>
            <a:ext cx="9174400" cy="6088598"/>
          </a:xfrm>
        </p:spPr>
      </p:pic>
    </p:spTree>
    <p:extLst>
      <p:ext uri="{BB962C8B-B14F-4D97-AF65-F5344CB8AC3E}">
        <p14:creationId xmlns:p14="http://schemas.microsoft.com/office/powerpoint/2010/main" val="322686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6094475"/>
            <a:ext cx="9144000" cy="763525"/>
          </a:xfrm>
          <a:solidFill>
            <a:srgbClr val="FFB3BE"/>
          </a:solidFill>
          <a:ln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th-TH" b="1" dirty="0" smtClean="0"/>
              <a:t>การประชาสัมพันธ์ผ่านเสียงตามสาย</a:t>
            </a:r>
            <a:endParaRPr lang="th-TH" b="1" dirty="0"/>
          </a:p>
        </p:txBody>
      </p:sp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4475"/>
          </a:xfrm>
        </p:spPr>
      </p:pic>
    </p:spTree>
    <p:extLst>
      <p:ext uri="{BB962C8B-B14F-4D97-AF65-F5344CB8AC3E}">
        <p14:creationId xmlns:p14="http://schemas.microsoft.com/office/powerpoint/2010/main" val="314001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6094475"/>
            <a:ext cx="9144000" cy="763525"/>
          </a:xfrm>
          <a:solidFill>
            <a:srgbClr val="FFB3BE"/>
          </a:solidFill>
          <a:ln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th-TH" b="1" dirty="0" smtClean="0"/>
              <a:t>ประชาสัมพันธ์</a:t>
            </a:r>
            <a:r>
              <a:rPr lang="th-TH" b="1" dirty="0" err="1" smtClean="0"/>
              <a:t>ผ่านเว็ปไซต์</a:t>
            </a:r>
            <a:r>
              <a:rPr lang="th-TH" b="1" dirty="0" smtClean="0"/>
              <a:t>เทศบาลตำบลพนมสารคาม</a:t>
            </a:r>
            <a:endParaRPr lang="th-TH" b="1" dirty="0"/>
          </a:p>
        </p:txBody>
      </p:sp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4475"/>
          </a:xfrm>
        </p:spPr>
      </p:pic>
    </p:spTree>
    <p:extLst>
      <p:ext uri="{BB962C8B-B14F-4D97-AF65-F5344CB8AC3E}">
        <p14:creationId xmlns:p14="http://schemas.microsoft.com/office/powerpoint/2010/main" val="137051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1134829"/>
              </p:ext>
            </p:extLst>
          </p:nvPr>
        </p:nvGraphicFramePr>
        <p:xfrm>
          <a:off x="601670" y="1443835"/>
          <a:ext cx="8085137" cy="4886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208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6094475"/>
            <a:ext cx="9144000" cy="763525"/>
          </a:xfrm>
          <a:solidFill>
            <a:srgbClr val="FFB3BE"/>
          </a:solidFill>
          <a:ln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th-TH" b="1" dirty="0" smtClean="0"/>
              <a:t>ประชาสัมพันธ์ผ่านแอพลิ</a:t>
            </a:r>
            <a:r>
              <a:rPr lang="th-TH" b="1" dirty="0" err="1" smtClean="0"/>
              <a:t>เคชั่น</a:t>
            </a:r>
            <a:r>
              <a:rPr lang="th-TH" b="1" dirty="0" smtClean="0"/>
              <a:t> </a:t>
            </a:r>
            <a:r>
              <a:rPr lang="en-US" b="1" dirty="0" smtClean="0"/>
              <a:t>LINE</a:t>
            </a:r>
            <a:endParaRPr lang="th-TH" b="1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52" y="-1"/>
            <a:ext cx="3426428" cy="6094475"/>
          </a:xfrm>
          <a:ln>
            <a:solidFill>
              <a:schemeClr val="tx1"/>
            </a:solidFill>
          </a:ln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525" y="1"/>
            <a:ext cx="3473147" cy="60944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8808672" cy="60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9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4376" y="69490"/>
            <a:ext cx="5802789" cy="916230"/>
          </a:xfrm>
        </p:spPr>
        <p:txBody>
          <a:bodyPr>
            <a:noAutofit/>
          </a:bodyPr>
          <a:lstStyle/>
          <a:p>
            <a:pPr algn="ctr"/>
            <a:r>
              <a:rPr lang="th-TH" sz="54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นวัตกรรมการดำเนินงาน</a:t>
            </a:r>
            <a:endParaRPr lang="en-US" sz="54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pic>
        <p:nvPicPr>
          <p:cNvPr id="3" name="ตัวแทนเนื้อหา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19" y="985720"/>
            <a:ext cx="3817625" cy="5726440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4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12591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970885"/>
            <a:ext cx="9144000" cy="1527050"/>
          </a:xfrm>
        </p:spPr>
        <p:txBody>
          <a:bodyPr>
            <a:noAutofit/>
          </a:bodyPr>
          <a:lstStyle/>
          <a:p>
            <a:pPr algn="ctr"/>
            <a:r>
              <a:rPr lang="th-TH" sz="96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ด้านการผลิต</a:t>
            </a:r>
            <a:endParaRPr lang="th-TH" sz="96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" y="0"/>
            <a:ext cx="9137069" cy="68580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" y="0"/>
            <a:ext cx="9144000" cy="68580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" y="0"/>
            <a:ext cx="9144000" cy="685800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4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508750" y="527605"/>
            <a:ext cx="7635250" cy="763525"/>
          </a:xfrm>
        </p:spPr>
        <p:txBody>
          <a:bodyPr>
            <a:normAutofit/>
          </a:bodyPr>
          <a:lstStyle/>
          <a:p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ผลการตรวจมอบป้าย </a:t>
            </a:r>
            <a:r>
              <a:rPr lang="en-US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Clean Food Good Test</a:t>
            </a:r>
            <a:endParaRPr lang="th-TH" sz="40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48965" y="2665475"/>
            <a:ext cx="8085130" cy="2748690"/>
          </a:xfrm>
        </p:spPr>
        <p:txBody>
          <a:bodyPr/>
          <a:lstStyle/>
          <a:p>
            <a:r>
              <a:rPr lang="th-TH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จำนวนร้านอาหารในเขตเทศบาลตำบลพนมสารคาม จำนวน </a:t>
            </a:r>
            <a:r>
              <a:rPr lang="en-US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32</a:t>
            </a:r>
            <a:r>
              <a:rPr lang="th-TH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 ร้าน</a:t>
            </a:r>
          </a:p>
          <a:p>
            <a:r>
              <a:rPr lang="th-TH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เข้ารับการอบรมสุขาภิบาลอาหารด้านอาหารปลอดภัย จำนวน </a:t>
            </a:r>
            <a:r>
              <a:rPr lang="en-US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32 </a:t>
            </a:r>
            <a:r>
              <a:rPr lang="th-TH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ร้าน</a:t>
            </a:r>
          </a:p>
          <a:p>
            <a:r>
              <a:rPr lang="th-TH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ได้รับการตรวจและผ่านการตรวจ ร้านอาหารปลอดภัย ตามแบบการตรวจสุขาภิบาลอาหาร จำนวน </a:t>
            </a:r>
            <a:r>
              <a:rPr lang="en-US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32 </a:t>
            </a:r>
            <a:r>
              <a:rPr lang="th-TH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ร้าน</a:t>
            </a:r>
          </a:p>
          <a:p>
            <a:r>
              <a:rPr lang="th-TH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ได้รับป้าย</a:t>
            </a:r>
            <a:r>
              <a:rPr lang="en-US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 CFGT </a:t>
            </a:r>
            <a:r>
              <a:rPr lang="th-TH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จำนวน </a:t>
            </a:r>
            <a:r>
              <a:rPr lang="en-US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32</a:t>
            </a:r>
            <a:r>
              <a:rPr lang="th-TH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 ร้าน คิดเป็นร้อยละ </a:t>
            </a:r>
            <a:r>
              <a:rPr lang="en-US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100</a:t>
            </a:r>
            <a:endParaRPr lang="th-TH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0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9379" cy="68580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8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8" y="0"/>
            <a:ext cx="9149348" cy="6858000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6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549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" y="0"/>
            <a:ext cx="9141937" cy="68580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" y="0"/>
            <a:ext cx="9141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6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512770"/>
            <a:ext cx="9144000" cy="2290575"/>
          </a:xfrm>
        </p:spPr>
        <p:txBody>
          <a:bodyPr>
            <a:normAutofit/>
          </a:bodyPr>
          <a:lstStyle/>
          <a:p>
            <a:pPr algn="ctr"/>
            <a:r>
              <a:rPr lang="th-TH" sz="9600" b="1" dirty="0" smtClean="0"/>
              <a:t>การตรวจสอบ</a:t>
            </a:r>
            <a:endParaRPr lang="th-TH" sz="9600" b="1" dirty="0"/>
          </a:p>
        </p:txBody>
      </p:sp>
    </p:spTree>
    <p:extLst>
      <p:ext uri="{BB962C8B-B14F-4D97-AF65-F5344CB8AC3E}">
        <p14:creationId xmlns:p14="http://schemas.microsoft.com/office/powerpoint/2010/main" val="165254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websites\free-power-point-templates\2012\logo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0408" y="3101616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50788" y="422748"/>
            <a:ext cx="8093212" cy="763525"/>
          </a:xfrm>
        </p:spPr>
        <p:txBody>
          <a:bodyPr>
            <a:normAutofit fontScale="90000"/>
          </a:bodyPr>
          <a:lstStyle/>
          <a:p>
            <a:pPr algn="ctr"/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ข้อมูลผู้ประกอบการ </a:t>
            </a:r>
            <a:b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</a:br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เทศบาลตำบลพนมสารคาม</a:t>
            </a:r>
            <a:endParaRPr lang="th-TH" sz="40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graphicFrame>
        <p:nvGraphicFramePr>
          <p:cNvPr id="9" name="ตัวแทนเนื้อหา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6611416"/>
              </p:ext>
            </p:extLst>
          </p:nvPr>
        </p:nvGraphicFramePr>
        <p:xfrm>
          <a:off x="-314560" y="1596540"/>
          <a:ext cx="9000445" cy="5531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กล่องข้อความ 9"/>
          <p:cNvSpPr txBox="1"/>
          <p:nvPr/>
        </p:nvSpPr>
        <p:spPr>
          <a:xfrm>
            <a:off x="7167985" y="6330395"/>
            <a:ext cx="1976015" cy="52322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BrowalliaUPC" panose="020B0604020202020204" pitchFamily="34" charset="-34"/>
                <a:cs typeface="BrowalliaUPC" panose="020B0604020202020204" pitchFamily="34" charset="-34"/>
              </a:rPr>
              <a:t>รวม  </a:t>
            </a:r>
            <a:r>
              <a:rPr lang="en-US" sz="2800" b="1" dirty="0" smtClean="0">
                <a:latin typeface="BrowalliaUPC" panose="020B0604020202020204" pitchFamily="34" charset="-34"/>
                <a:cs typeface="BrowalliaUPC" panose="020B0604020202020204" pitchFamily="34" charset="-34"/>
              </a:rPr>
              <a:t>288 </a:t>
            </a:r>
            <a:r>
              <a:rPr lang="th-TH" sz="2800" b="1" dirty="0" smtClean="0">
                <a:latin typeface="BrowalliaUPC" panose="020B0604020202020204" pitchFamily="34" charset="-34"/>
                <a:cs typeface="BrowalliaUPC" panose="020B0604020202020204" pitchFamily="34" charset="-34"/>
              </a:rPr>
              <a:t>ร้าน</a:t>
            </a:r>
            <a:endParaRPr lang="th-TH" sz="2800" b="1" dirty="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9032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</Words>
  <Application>Microsoft Office PowerPoint</Application>
  <PresentationFormat>นำเสนอทางหน้าจอ (4:3)</PresentationFormat>
  <Paragraphs>38</Paragraphs>
  <Slides>22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22</vt:i4>
      </vt:variant>
    </vt:vector>
  </HeadingPairs>
  <TitlesOfParts>
    <vt:vector size="23" baseType="lpstr">
      <vt:lpstr>ชุดรูปแบบของ Office</vt:lpstr>
      <vt:lpstr>แนวทางการดำเนินงาน</vt:lpstr>
      <vt:lpstr>งานนำเสนอ PowerPoint</vt:lpstr>
      <vt:lpstr>ด้านการผลิต</vt:lpstr>
      <vt:lpstr>ผลการตรวจมอบป้าย Clean Food Good Test</vt:lpstr>
      <vt:lpstr>งานนำเสนอ PowerPoint</vt:lpstr>
      <vt:lpstr>งานนำเสนอ PowerPoint</vt:lpstr>
      <vt:lpstr>งานนำเสนอ PowerPoint</vt:lpstr>
      <vt:lpstr>การตรวจสอบ</vt:lpstr>
      <vt:lpstr>ข้อมูลผู้ประกอบการ  เทศบาลตำบลพนมสารคาม</vt:lpstr>
      <vt:lpstr>งานนำเสนอ PowerPoint</vt:lpstr>
      <vt:lpstr>ผลการตรวจสอบ</vt:lpstr>
      <vt:lpstr>ผลการตรวจจากรถ Mobile Unit</vt:lpstr>
      <vt:lpstr>งานนำเสนอ PowerPoint</vt:lpstr>
      <vt:lpstr>การควบคุมมาตรฐาน</vt:lpstr>
      <vt:lpstr>การเผยแพร่ความรู้และสร้างเครือข่าย</vt:lpstr>
      <vt:lpstr>การบอกต่อกันแบบปากต่อปาก</vt:lpstr>
      <vt:lpstr>การแจกแผ่นพับความรู้</vt:lpstr>
      <vt:lpstr>การประชาสัมพันธ์ผ่านเสียงตามสาย</vt:lpstr>
      <vt:lpstr>ประชาสัมพันธ์ผ่านเว็ปไซต์เทศบาลตำบลพนมสารคาม</vt:lpstr>
      <vt:lpstr>ประชาสัมพันธ์ผ่านแอพลิเคชั่น LINE</vt:lpstr>
      <vt:lpstr>นวัตกรรมการดำเนินงาน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แนวทางการดำเนินงาน</dc:title>
  <dc:creator>PSLNY430</dc:creator>
  <cp:lastModifiedBy>PSLNY430</cp:lastModifiedBy>
  <cp:revision>1</cp:revision>
  <dcterms:created xsi:type="dcterms:W3CDTF">2018-10-26T15:52:33Z</dcterms:created>
  <dcterms:modified xsi:type="dcterms:W3CDTF">2018-10-26T15:53:13Z</dcterms:modified>
</cp:coreProperties>
</file>