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1" r:id="rId4"/>
    <p:sldId id="264" r:id="rId5"/>
    <p:sldId id="274" r:id="rId6"/>
    <p:sldId id="275" r:id="rId7"/>
    <p:sldId id="276" r:id="rId8"/>
    <p:sldId id="266" r:id="rId9"/>
    <p:sldId id="265" r:id="rId10"/>
    <p:sldId id="267" r:id="rId11"/>
    <p:sldId id="268" r:id="rId12"/>
    <p:sldId id="269" r:id="rId13"/>
    <p:sldId id="286" r:id="rId14"/>
    <p:sldId id="291" r:id="rId15"/>
    <p:sldId id="292" r:id="rId16"/>
    <p:sldId id="293" r:id="rId17"/>
    <p:sldId id="270" r:id="rId18"/>
    <p:sldId id="260" r:id="rId19"/>
    <p:sldId id="273" r:id="rId20"/>
    <p:sldId id="284" r:id="rId21"/>
    <p:sldId id="285" r:id="rId22"/>
    <p:sldId id="287" r:id="rId23"/>
    <p:sldId id="271" r:id="rId24"/>
    <p:sldId id="272" r:id="rId25"/>
    <p:sldId id="279" r:id="rId26"/>
    <p:sldId id="280" r:id="rId27"/>
    <p:sldId id="281" r:id="rId28"/>
    <p:sldId id="282" r:id="rId29"/>
    <p:sldId id="283" r:id="rId30"/>
    <p:sldId id="262" r:id="rId31"/>
    <p:sldId id="294" r:id="rId32"/>
    <p:sldId id="289" r:id="rId33"/>
    <p:sldId id="290" r:id="rId34"/>
    <p:sldId id="257" r:id="rId35"/>
    <p:sldId id="259" r:id="rId36"/>
    <p:sldId id="29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006600"/>
    <a:srgbClr val="FFB3BE"/>
    <a:srgbClr val="00FFFF"/>
    <a:srgbClr val="66FF99"/>
    <a:srgbClr val="800000"/>
    <a:srgbClr val="000066"/>
    <a:srgbClr val="CC66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39" d="100"/>
          <a:sy n="39" d="100"/>
        </p:scale>
        <p:origin x="-13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021364499199761E-2"/>
          <c:y val="9.9938459055094416E-4"/>
          <c:w val="0.92197863550080028"/>
          <c:h val="0.9083128701284288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จำนวนร้านผู้ประกอบการจำหน่ายอาหารและผลิตภัณฑ์สุขภาพ ในเขตเทศบาลตำบลพนมสารคาม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33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66FF3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CC66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147594368945091"/>
                  <c:y val="5.6679623283151903E-2"/>
                </c:manualLayout>
              </c:layout>
              <c:tx>
                <c:rich>
                  <a:bodyPr/>
                  <a:lstStyle/>
                  <a:p>
                    <a:fld id="{61D3DF8A-AC56-4140-B23D-555D69919AA3}" type="CATEGORYNAME">
                      <a:rPr lang="th-TH" smtClean="0"/>
                      <a:pPr/>
                      <a:t>[ชื่อประเภท]</a:t>
                    </a:fld>
                    <a:endParaRPr lang="th-TH" baseline="0" dirty="0" smtClean="0"/>
                  </a:p>
                  <a:p>
                    <a:r>
                      <a:rPr lang="th-TH" baseline="0" dirty="0" smtClean="0"/>
                      <a:t> </a:t>
                    </a:r>
                    <a:fld id="{0B2C61E6-FABA-44F2-9E7D-1CAFC0940EA8}" type="VALUE">
                      <a:rPr lang="th-TH" baseline="0"/>
                      <a:pPr/>
                      <a:t>[ค่า]</a:t>
                    </a:fld>
                    <a:endParaRPr lang="th-TH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6750494003352057"/>
                  <c:y val="1.9686380223124723E-2"/>
                </c:manualLayout>
              </c:layout>
              <c:tx>
                <c:rich>
                  <a:bodyPr/>
                  <a:lstStyle/>
                  <a:p>
                    <a:fld id="{7A7C4435-13BC-476F-A85F-E898AB700B50}" type="CATEGORYNAME">
                      <a:rPr lang="th-TH"/>
                      <a:pPr/>
                      <a:t>[ชื่อประเภท]</a:t>
                    </a:fld>
                    <a:r>
                      <a:rPr lang="th-TH" baseline="0" dirty="0" smtClean="0"/>
                      <a:t>,</a:t>
                    </a:r>
                  </a:p>
                  <a:p>
                    <a:r>
                      <a:rPr lang="th-TH" baseline="0" dirty="0" smtClean="0"/>
                      <a:t> </a:t>
                    </a:r>
                    <a:fld id="{E91200EF-A681-4D43-90A1-1A007D081051}" type="VALUE">
                      <a:rPr lang="th-TH" baseline="0"/>
                      <a:pPr/>
                      <a:t>[ค่า]</a:t>
                    </a:fld>
                    <a:endParaRPr lang="th-TH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4584067269059711"/>
                  <c:y val="-0.35692113679240522"/>
                </c:manualLayout>
              </c:layout>
              <c:tx>
                <c:rich>
                  <a:bodyPr/>
                  <a:lstStyle/>
                  <a:p>
                    <a:fld id="{C2235652-BA06-443C-981D-12EA128B14D0}" type="CATEGORYNAME">
                      <a:rPr lang="th-TH" smtClean="0"/>
                      <a:pPr/>
                      <a:t>[ชื่อประเภท]</a:t>
                    </a:fld>
                    <a:endParaRPr lang="th-TH" dirty="0" smtClean="0"/>
                  </a:p>
                  <a:p>
                    <a:r>
                      <a:rPr lang="th-TH" baseline="0" dirty="0" smtClean="0"/>
                      <a:t> </a:t>
                    </a:r>
                    <a:fld id="{5B523816-BE5B-4185-80E4-4A104B1CFE2C}" type="VALUE">
                      <a:rPr lang="th-TH" baseline="0"/>
                      <a:pPr/>
                      <a:t>[ค่า]</a:t>
                    </a:fld>
                    <a:endParaRPr lang="th-TH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DA11FAA-BF0C-4D10-A468-38C5852BB58B}" type="CATEGORYNAME">
                      <a:rPr lang="th-TH" smtClean="0"/>
                      <a:pPr/>
                      <a:t>[ชื่อประเภท]</a:t>
                    </a:fld>
                    <a:r>
                      <a:rPr lang="th-TH" baseline="0" smtClean="0"/>
                      <a:t> </a:t>
                    </a:r>
                    <a:fld id="{F9504DA0-9083-4330-B6AA-86AFE4D54D27}" type="VALUE">
                      <a:rPr lang="th-TH" baseline="0"/>
                      <a:pPr/>
                      <a:t>[ค่า]</a:t>
                    </a:fld>
                    <a:endParaRPr lang="th-TH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8.9531350949869706E-2"/>
                  <c:y val="2.5894673590520542E-2"/>
                </c:manualLayout>
              </c:layout>
              <c:tx>
                <c:rich>
                  <a:bodyPr/>
                  <a:lstStyle/>
                  <a:p>
                    <a:fld id="{014CCA53-804E-4CB4-A9DE-370C4E31A715}" type="CATEGORYNAME">
                      <a:rPr lang="th-TH" smtClean="0"/>
                      <a:pPr/>
                      <a:t>[ชื่อประเภท]</a:t>
                    </a:fld>
                    <a:endParaRPr lang="th-TH" baseline="0" dirty="0" smtClean="0"/>
                  </a:p>
                  <a:p>
                    <a:r>
                      <a:rPr lang="th-TH" baseline="0" dirty="0" smtClean="0"/>
                      <a:t> </a:t>
                    </a:r>
                    <a:fld id="{7F46DA47-E053-414B-9FD2-ECD62721FDF7}" type="VALUE">
                      <a:rPr lang="th-TH" baseline="0"/>
                      <a:pPr/>
                      <a:t>[ค่า]</a:t>
                    </a:fld>
                    <a:endParaRPr lang="th-TH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3A1D00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ร้านจำหน่ายอาหาร</c:v>
                </c:pt>
                <c:pt idx="1">
                  <c:v>แผงลอย</c:v>
                </c:pt>
                <c:pt idx="2">
                  <c:v>ร้านจำหน่ายอาหารสด</c:v>
                </c:pt>
                <c:pt idx="3">
                  <c:v>ร้านจำหน่ายอาหารแห้ง(สะสมอาหาร)</c:v>
                </c:pt>
                <c:pt idx="4">
                  <c:v>ร้านจำหน่ายเวชภัณฑ์และเวชสำอางค์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65</c:v>
                </c:pt>
                <c:pt idx="2">
                  <c:v>112</c:v>
                </c:pt>
                <c:pt idx="3">
                  <c:v>57</c:v>
                </c:pt>
                <c:pt idx="4">
                  <c:v>22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rgbClr val="3A1D00"/>
          </a:solidFill>
        </a:defRPr>
      </a:pPr>
      <a:endParaRPr lang="th-TH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1E6C41-215C-491B-A612-C939F21DF71F}" type="doc">
      <dgm:prSet loTypeId="urn:microsoft.com/office/officeart/2005/8/layout/orgChart1" loCatId="hierarchy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th-TH"/>
        </a:p>
      </dgm:t>
    </dgm:pt>
    <dgm:pt modelId="{D7EE541C-63E6-4949-9FEB-35F835A2538D}">
      <dgm:prSet phldrT="[ข้อความ]"/>
      <dgm:spPr/>
      <dgm:t>
        <a:bodyPr/>
        <a:lstStyle/>
        <a:p>
          <a:r>
            <a:rPr lang="th-TH" b="1" dirty="0" smtClean="0">
              <a:solidFill>
                <a:srgbClr val="002060"/>
              </a:solidFill>
            </a:rPr>
            <a:t>การดำเนินงานคุ้มครองผู้บริโภค</a:t>
          </a:r>
          <a:endParaRPr lang="th-TH" b="1" dirty="0">
            <a:solidFill>
              <a:srgbClr val="002060"/>
            </a:solidFill>
          </a:endParaRPr>
        </a:p>
      </dgm:t>
    </dgm:pt>
    <dgm:pt modelId="{CFE64790-6A29-4381-8EC0-E8FD45D9BFCB}" type="parTrans" cxnId="{7087DDD0-FB06-432F-862E-AF2519191F2E}">
      <dgm:prSet/>
      <dgm:spPr/>
      <dgm:t>
        <a:bodyPr/>
        <a:lstStyle/>
        <a:p>
          <a:endParaRPr lang="th-TH"/>
        </a:p>
      </dgm:t>
    </dgm:pt>
    <dgm:pt modelId="{802CE3D8-A8B1-467D-B76A-6B9350F9883E}" type="sibTrans" cxnId="{7087DDD0-FB06-432F-862E-AF2519191F2E}">
      <dgm:prSet/>
      <dgm:spPr/>
      <dgm:t>
        <a:bodyPr/>
        <a:lstStyle/>
        <a:p>
          <a:endParaRPr lang="th-TH"/>
        </a:p>
      </dgm:t>
    </dgm:pt>
    <dgm:pt modelId="{8F1AA790-5356-40C5-B365-EAEB288C68CE}">
      <dgm:prSet phldrT="[ข้อความ]"/>
      <dgm:spPr>
        <a:solidFill>
          <a:srgbClr val="FFB3BE"/>
        </a:solidFill>
      </dgm:spPr>
      <dgm:t>
        <a:bodyPr/>
        <a:lstStyle/>
        <a:p>
          <a:r>
            <a:rPr lang="th-TH" b="1" dirty="0" smtClean="0"/>
            <a:t>การผลิต</a:t>
          </a:r>
          <a:endParaRPr lang="th-TH" b="1" dirty="0"/>
        </a:p>
      </dgm:t>
    </dgm:pt>
    <dgm:pt modelId="{B4C84BD1-2032-4316-A2AA-40DB0AF244DB}" type="parTrans" cxnId="{CE97BB80-14A1-4729-8D66-C53004A65123}">
      <dgm:prSet/>
      <dgm:spPr/>
      <dgm:t>
        <a:bodyPr/>
        <a:lstStyle/>
        <a:p>
          <a:endParaRPr lang="th-TH"/>
        </a:p>
      </dgm:t>
    </dgm:pt>
    <dgm:pt modelId="{87B00F73-DB47-4090-847D-5A16CBB8C34E}" type="sibTrans" cxnId="{CE97BB80-14A1-4729-8D66-C53004A65123}">
      <dgm:prSet/>
      <dgm:spPr/>
      <dgm:t>
        <a:bodyPr/>
        <a:lstStyle/>
        <a:p>
          <a:endParaRPr lang="th-TH"/>
        </a:p>
      </dgm:t>
    </dgm:pt>
    <dgm:pt modelId="{DCBF083D-419E-421C-B007-66CACF0BE527}">
      <dgm:prSet phldrT="[ข้อความ]"/>
      <dgm:spPr>
        <a:solidFill>
          <a:srgbClr val="FFFF00"/>
        </a:solidFill>
      </dgm:spPr>
      <dgm:t>
        <a:bodyPr/>
        <a:lstStyle/>
        <a:p>
          <a:r>
            <a:rPr lang="th-TH" b="1" dirty="0" smtClean="0"/>
            <a:t>การตรวจสอบ</a:t>
          </a:r>
          <a:endParaRPr lang="th-TH" b="1" dirty="0"/>
        </a:p>
      </dgm:t>
    </dgm:pt>
    <dgm:pt modelId="{63CDCE9A-E620-42CF-87EC-774F29773630}" type="parTrans" cxnId="{247BB09E-D446-483C-B2CF-525132694BD5}">
      <dgm:prSet/>
      <dgm:spPr/>
      <dgm:t>
        <a:bodyPr/>
        <a:lstStyle/>
        <a:p>
          <a:endParaRPr lang="th-TH"/>
        </a:p>
      </dgm:t>
    </dgm:pt>
    <dgm:pt modelId="{9791A5EF-E3B6-424A-8044-2602E6E35DBA}" type="sibTrans" cxnId="{247BB09E-D446-483C-B2CF-525132694BD5}">
      <dgm:prSet/>
      <dgm:spPr/>
      <dgm:t>
        <a:bodyPr/>
        <a:lstStyle/>
        <a:p>
          <a:endParaRPr lang="th-TH"/>
        </a:p>
      </dgm:t>
    </dgm:pt>
    <dgm:pt modelId="{AA8EC509-E354-4FB1-8A2D-9256672DC047}">
      <dgm:prSet phldrT="[ข้อความ]"/>
      <dgm:spPr>
        <a:solidFill>
          <a:srgbClr val="92D050"/>
        </a:solidFill>
      </dgm:spPr>
      <dgm:t>
        <a:bodyPr/>
        <a:lstStyle/>
        <a:p>
          <a:r>
            <a:rPr lang="th-TH" b="1" dirty="0" smtClean="0"/>
            <a:t>การควบคุม</a:t>
          </a:r>
          <a:endParaRPr lang="th-TH" b="1" dirty="0"/>
        </a:p>
      </dgm:t>
    </dgm:pt>
    <dgm:pt modelId="{87B1B0B2-6B93-43B0-8861-786ED274F9F5}" type="parTrans" cxnId="{CF1C2A2B-C154-4A8D-8D1E-47E5D0D6B764}">
      <dgm:prSet/>
      <dgm:spPr/>
      <dgm:t>
        <a:bodyPr/>
        <a:lstStyle/>
        <a:p>
          <a:endParaRPr lang="th-TH"/>
        </a:p>
      </dgm:t>
    </dgm:pt>
    <dgm:pt modelId="{7217EE66-C946-40CA-9A6F-D343840A3336}" type="sibTrans" cxnId="{CF1C2A2B-C154-4A8D-8D1E-47E5D0D6B764}">
      <dgm:prSet/>
      <dgm:spPr/>
      <dgm:t>
        <a:bodyPr/>
        <a:lstStyle/>
        <a:p>
          <a:endParaRPr lang="th-TH"/>
        </a:p>
      </dgm:t>
    </dgm:pt>
    <dgm:pt modelId="{93460C14-D1C8-4F20-8988-7B74ED43A59D}">
      <dgm:prSet phldrT="[ข้อความ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h-TH" b="1" dirty="0" smtClean="0"/>
            <a:t>การเผยแพร่</a:t>
          </a:r>
          <a:endParaRPr lang="th-TH" b="1" dirty="0"/>
        </a:p>
      </dgm:t>
    </dgm:pt>
    <dgm:pt modelId="{152D30BA-F3B3-4450-9045-09B3F6C4A2AA}" type="parTrans" cxnId="{3C3B600F-341B-48E2-9934-4FA0620CA735}">
      <dgm:prSet/>
      <dgm:spPr/>
      <dgm:t>
        <a:bodyPr/>
        <a:lstStyle/>
        <a:p>
          <a:endParaRPr lang="th-TH"/>
        </a:p>
      </dgm:t>
    </dgm:pt>
    <dgm:pt modelId="{B7F13157-C84E-456F-9B43-AE2AB9228638}" type="sibTrans" cxnId="{3C3B600F-341B-48E2-9934-4FA0620CA735}">
      <dgm:prSet/>
      <dgm:spPr/>
      <dgm:t>
        <a:bodyPr/>
        <a:lstStyle/>
        <a:p>
          <a:endParaRPr lang="th-TH"/>
        </a:p>
      </dgm:t>
    </dgm:pt>
    <dgm:pt modelId="{02F589B7-5A4D-42D1-9989-21DEAA8450E3}" type="pres">
      <dgm:prSet presAssocID="{A91E6C41-215C-491B-A612-C939F21DF71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8A02095C-B413-4DEA-9D6B-CEC41E9AF703}" type="pres">
      <dgm:prSet presAssocID="{D7EE541C-63E6-4949-9FEB-35F835A2538D}" presName="hierRoot1" presStyleCnt="0">
        <dgm:presLayoutVars>
          <dgm:hierBranch val="init"/>
        </dgm:presLayoutVars>
      </dgm:prSet>
      <dgm:spPr/>
    </dgm:pt>
    <dgm:pt modelId="{FEF76EE3-9D7C-498E-B5ED-E7AF76CEA904}" type="pres">
      <dgm:prSet presAssocID="{D7EE541C-63E6-4949-9FEB-35F835A2538D}" presName="rootComposite1" presStyleCnt="0"/>
      <dgm:spPr/>
    </dgm:pt>
    <dgm:pt modelId="{13D631F6-A29B-4F10-A2FF-0E47C720D8E1}" type="pres">
      <dgm:prSet presAssocID="{D7EE541C-63E6-4949-9FEB-35F835A2538D}" presName="rootText1" presStyleLbl="node0" presStyleIdx="0" presStyleCnt="1" custScaleX="27814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5B4976FF-603D-401A-9B8B-8E593CDC29C4}" type="pres">
      <dgm:prSet presAssocID="{D7EE541C-63E6-4949-9FEB-35F835A2538D}" presName="rootConnector1" presStyleLbl="node1" presStyleIdx="0" presStyleCnt="0"/>
      <dgm:spPr/>
      <dgm:t>
        <a:bodyPr/>
        <a:lstStyle/>
        <a:p>
          <a:endParaRPr lang="th-TH"/>
        </a:p>
      </dgm:t>
    </dgm:pt>
    <dgm:pt modelId="{AA9B38BB-8619-4F3E-9FBF-A42302A8ECFE}" type="pres">
      <dgm:prSet presAssocID="{D7EE541C-63E6-4949-9FEB-35F835A2538D}" presName="hierChild2" presStyleCnt="0"/>
      <dgm:spPr/>
    </dgm:pt>
    <dgm:pt modelId="{59EC455B-8D81-48E7-9AB6-691B4D9C85FD}" type="pres">
      <dgm:prSet presAssocID="{B4C84BD1-2032-4316-A2AA-40DB0AF244DB}" presName="Name37" presStyleLbl="parChTrans1D2" presStyleIdx="0" presStyleCnt="4"/>
      <dgm:spPr/>
      <dgm:t>
        <a:bodyPr/>
        <a:lstStyle/>
        <a:p>
          <a:endParaRPr lang="th-TH"/>
        </a:p>
      </dgm:t>
    </dgm:pt>
    <dgm:pt modelId="{B35525D1-61D2-4A07-8CCB-A52E5EEFB946}" type="pres">
      <dgm:prSet presAssocID="{8F1AA790-5356-40C5-B365-EAEB288C68CE}" presName="hierRoot2" presStyleCnt="0">
        <dgm:presLayoutVars>
          <dgm:hierBranch val="init"/>
        </dgm:presLayoutVars>
      </dgm:prSet>
      <dgm:spPr/>
    </dgm:pt>
    <dgm:pt modelId="{6B351DD0-0340-47CE-8ED8-302EA4706599}" type="pres">
      <dgm:prSet presAssocID="{8F1AA790-5356-40C5-B365-EAEB288C68CE}" presName="rootComposite" presStyleCnt="0"/>
      <dgm:spPr/>
    </dgm:pt>
    <dgm:pt modelId="{99699133-C258-49D2-9BAB-EC81716242E6}" type="pres">
      <dgm:prSet presAssocID="{8F1AA790-5356-40C5-B365-EAEB288C68CE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E0BD0EF6-D133-438D-BE4E-55C0865258ED}" type="pres">
      <dgm:prSet presAssocID="{8F1AA790-5356-40C5-B365-EAEB288C68CE}" presName="rootConnector" presStyleLbl="node2" presStyleIdx="0" presStyleCnt="4"/>
      <dgm:spPr/>
      <dgm:t>
        <a:bodyPr/>
        <a:lstStyle/>
        <a:p>
          <a:endParaRPr lang="th-TH"/>
        </a:p>
      </dgm:t>
    </dgm:pt>
    <dgm:pt modelId="{B2811308-B312-49D9-8731-AC6C42CE92B8}" type="pres">
      <dgm:prSet presAssocID="{8F1AA790-5356-40C5-B365-EAEB288C68CE}" presName="hierChild4" presStyleCnt="0"/>
      <dgm:spPr/>
    </dgm:pt>
    <dgm:pt modelId="{6F31C624-4654-4F4A-A1D2-AACF0EA28EA5}" type="pres">
      <dgm:prSet presAssocID="{8F1AA790-5356-40C5-B365-EAEB288C68CE}" presName="hierChild5" presStyleCnt="0"/>
      <dgm:spPr/>
    </dgm:pt>
    <dgm:pt modelId="{FE2A66AD-CB78-4DC9-BA83-C7F7EC6AADB0}" type="pres">
      <dgm:prSet presAssocID="{63CDCE9A-E620-42CF-87EC-774F29773630}" presName="Name37" presStyleLbl="parChTrans1D2" presStyleIdx="1" presStyleCnt="4"/>
      <dgm:spPr/>
      <dgm:t>
        <a:bodyPr/>
        <a:lstStyle/>
        <a:p>
          <a:endParaRPr lang="th-TH"/>
        </a:p>
      </dgm:t>
    </dgm:pt>
    <dgm:pt modelId="{62FBFFDC-03EB-4E33-AD2E-770D57D7055A}" type="pres">
      <dgm:prSet presAssocID="{DCBF083D-419E-421C-B007-66CACF0BE527}" presName="hierRoot2" presStyleCnt="0">
        <dgm:presLayoutVars>
          <dgm:hierBranch val="init"/>
        </dgm:presLayoutVars>
      </dgm:prSet>
      <dgm:spPr/>
    </dgm:pt>
    <dgm:pt modelId="{2CE65305-8FAD-444F-8332-96C7A7A17FAA}" type="pres">
      <dgm:prSet presAssocID="{DCBF083D-419E-421C-B007-66CACF0BE527}" presName="rootComposite" presStyleCnt="0"/>
      <dgm:spPr/>
    </dgm:pt>
    <dgm:pt modelId="{E4EE34E8-DC77-4309-8F28-D1B5679BB72F}" type="pres">
      <dgm:prSet presAssocID="{DCBF083D-419E-421C-B007-66CACF0BE527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7121311A-A8FA-4356-84B0-10C245C0189C}" type="pres">
      <dgm:prSet presAssocID="{DCBF083D-419E-421C-B007-66CACF0BE527}" presName="rootConnector" presStyleLbl="node2" presStyleIdx="1" presStyleCnt="4"/>
      <dgm:spPr/>
      <dgm:t>
        <a:bodyPr/>
        <a:lstStyle/>
        <a:p>
          <a:endParaRPr lang="th-TH"/>
        </a:p>
      </dgm:t>
    </dgm:pt>
    <dgm:pt modelId="{69AC4AAB-208A-4EF4-B925-BF2E45982930}" type="pres">
      <dgm:prSet presAssocID="{DCBF083D-419E-421C-B007-66CACF0BE527}" presName="hierChild4" presStyleCnt="0"/>
      <dgm:spPr/>
    </dgm:pt>
    <dgm:pt modelId="{762962DC-99E2-46AA-B989-208C57E4707D}" type="pres">
      <dgm:prSet presAssocID="{DCBF083D-419E-421C-B007-66CACF0BE527}" presName="hierChild5" presStyleCnt="0"/>
      <dgm:spPr/>
    </dgm:pt>
    <dgm:pt modelId="{C9E22EB0-DA6E-4029-944D-0707AE333333}" type="pres">
      <dgm:prSet presAssocID="{87B1B0B2-6B93-43B0-8861-786ED274F9F5}" presName="Name37" presStyleLbl="parChTrans1D2" presStyleIdx="2" presStyleCnt="4"/>
      <dgm:spPr/>
      <dgm:t>
        <a:bodyPr/>
        <a:lstStyle/>
        <a:p>
          <a:endParaRPr lang="th-TH"/>
        </a:p>
      </dgm:t>
    </dgm:pt>
    <dgm:pt modelId="{0D66FD14-C9B3-4AE0-936B-3D62D8CCDCAC}" type="pres">
      <dgm:prSet presAssocID="{AA8EC509-E354-4FB1-8A2D-9256672DC047}" presName="hierRoot2" presStyleCnt="0">
        <dgm:presLayoutVars>
          <dgm:hierBranch val="init"/>
        </dgm:presLayoutVars>
      </dgm:prSet>
      <dgm:spPr/>
    </dgm:pt>
    <dgm:pt modelId="{3035F767-6B92-4740-AEFD-2C2FE5B77E38}" type="pres">
      <dgm:prSet presAssocID="{AA8EC509-E354-4FB1-8A2D-9256672DC047}" presName="rootComposite" presStyleCnt="0"/>
      <dgm:spPr/>
    </dgm:pt>
    <dgm:pt modelId="{737800BD-1B53-4CDD-9AFF-D80239A4E0C3}" type="pres">
      <dgm:prSet presAssocID="{AA8EC509-E354-4FB1-8A2D-9256672DC047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ECA24B85-F454-40B1-B321-9B89BE39AA6F}" type="pres">
      <dgm:prSet presAssocID="{AA8EC509-E354-4FB1-8A2D-9256672DC047}" presName="rootConnector" presStyleLbl="node2" presStyleIdx="2" presStyleCnt="4"/>
      <dgm:spPr/>
      <dgm:t>
        <a:bodyPr/>
        <a:lstStyle/>
        <a:p>
          <a:endParaRPr lang="th-TH"/>
        </a:p>
      </dgm:t>
    </dgm:pt>
    <dgm:pt modelId="{1AC2890A-83E7-428B-A199-DE40CEAA36A4}" type="pres">
      <dgm:prSet presAssocID="{AA8EC509-E354-4FB1-8A2D-9256672DC047}" presName="hierChild4" presStyleCnt="0"/>
      <dgm:spPr/>
    </dgm:pt>
    <dgm:pt modelId="{B24D72E8-0957-4E47-AEB8-14AE63631BAB}" type="pres">
      <dgm:prSet presAssocID="{AA8EC509-E354-4FB1-8A2D-9256672DC047}" presName="hierChild5" presStyleCnt="0"/>
      <dgm:spPr/>
    </dgm:pt>
    <dgm:pt modelId="{BCF3ED0D-43F9-4F76-8B26-C25BD7E01BCD}" type="pres">
      <dgm:prSet presAssocID="{152D30BA-F3B3-4450-9045-09B3F6C4A2AA}" presName="Name37" presStyleLbl="parChTrans1D2" presStyleIdx="3" presStyleCnt="4"/>
      <dgm:spPr/>
      <dgm:t>
        <a:bodyPr/>
        <a:lstStyle/>
        <a:p>
          <a:endParaRPr lang="th-TH"/>
        </a:p>
      </dgm:t>
    </dgm:pt>
    <dgm:pt modelId="{6AC2EA3E-ED4A-43D3-AD17-B61E946E5807}" type="pres">
      <dgm:prSet presAssocID="{93460C14-D1C8-4F20-8988-7B74ED43A59D}" presName="hierRoot2" presStyleCnt="0">
        <dgm:presLayoutVars>
          <dgm:hierBranch val="init"/>
        </dgm:presLayoutVars>
      </dgm:prSet>
      <dgm:spPr/>
    </dgm:pt>
    <dgm:pt modelId="{B12FB017-A73A-4188-914F-D39091581B27}" type="pres">
      <dgm:prSet presAssocID="{93460C14-D1C8-4F20-8988-7B74ED43A59D}" presName="rootComposite" presStyleCnt="0"/>
      <dgm:spPr/>
    </dgm:pt>
    <dgm:pt modelId="{6C3424D2-0E04-4472-AAE1-C0B13760FB4D}" type="pres">
      <dgm:prSet presAssocID="{93460C14-D1C8-4F20-8988-7B74ED43A59D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672D12FE-0CB9-4FCB-A942-E9F32EC111AA}" type="pres">
      <dgm:prSet presAssocID="{93460C14-D1C8-4F20-8988-7B74ED43A59D}" presName="rootConnector" presStyleLbl="node2" presStyleIdx="3" presStyleCnt="4"/>
      <dgm:spPr/>
      <dgm:t>
        <a:bodyPr/>
        <a:lstStyle/>
        <a:p>
          <a:endParaRPr lang="th-TH"/>
        </a:p>
      </dgm:t>
    </dgm:pt>
    <dgm:pt modelId="{7F75E3C4-ADBF-4FB9-8562-F3E2BF6920AC}" type="pres">
      <dgm:prSet presAssocID="{93460C14-D1C8-4F20-8988-7B74ED43A59D}" presName="hierChild4" presStyleCnt="0"/>
      <dgm:spPr/>
    </dgm:pt>
    <dgm:pt modelId="{AB445AF4-E91E-4BAC-A234-14BA4EE068A9}" type="pres">
      <dgm:prSet presAssocID="{93460C14-D1C8-4F20-8988-7B74ED43A59D}" presName="hierChild5" presStyleCnt="0"/>
      <dgm:spPr/>
    </dgm:pt>
    <dgm:pt modelId="{A5180369-A38D-484D-A770-B9807EF3B79A}" type="pres">
      <dgm:prSet presAssocID="{D7EE541C-63E6-4949-9FEB-35F835A2538D}" presName="hierChild3" presStyleCnt="0"/>
      <dgm:spPr/>
    </dgm:pt>
  </dgm:ptLst>
  <dgm:cxnLst>
    <dgm:cxn modelId="{247BB09E-D446-483C-B2CF-525132694BD5}" srcId="{D7EE541C-63E6-4949-9FEB-35F835A2538D}" destId="{DCBF083D-419E-421C-B007-66CACF0BE527}" srcOrd="1" destOrd="0" parTransId="{63CDCE9A-E620-42CF-87EC-774F29773630}" sibTransId="{9791A5EF-E3B6-424A-8044-2602E6E35DBA}"/>
    <dgm:cxn modelId="{7E95FDD2-DD12-4F8A-A107-0E6AAB7219D8}" type="presOf" srcId="{D7EE541C-63E6-4949-9FEB-35F835A2538D}" destId="{5B4976FF-603D-401A-9B8B-8E593CDC29C4}" srcOrd="1" destOrd="0" presId="urn:microsoft.com/office/officeart/2005/8/layout/orgChart1"/>
    <dgm:cxn modelId="{CE97BB80-14A1-4729-8D66-C53004A65123}" srcId="{D7EE541C-63E6-4949-9FEB-35F835A2538D}" destId="{8F1AA790-5356-40C5-B365-EAEB288C68CE}" srcOrd="0" destOrd="0" parTransId="{B4C84BD1-2032-4316-A2AA-40DB0AF244DB}" sibTransId="{87B00F73-DB47-4090-847D-5A16CBB8C34E}"/>
    <dgm:cxn modelId="{9CC9E5FD-19C8-4DD9-8383-F3462D3BDFC0}" type="presOf" srcId="{8F1AA790-5356-40C5-B365-EAEB288C68CE}" destId="{99699133-C258-49D2-9BAB-EC81716242E6}" srcOrd="0" destOrd="0" presId="urn:microsoft.com/office/officeart/2005/8/layout/orgChart1"/>
    <dgm:cxn modelId="{6838BE4F-321E-4A6B-89A3-E13066C37950}" type="presOf" srcId="{87B1B0B2-6B93-43B0-8861-786ED274F9F5}" destId="{C9E22EB0-DA6E-4029-944D-0707AE333333}" srcOrd="0" destOrd="0" presId="urn:microsoft.com/office/officeart/2005/8/layout/orgChart1"/>
    <dgm:cxn modelId="{88998A98-37C9-46C5-8F86-BCD0F84FC64C}" type="presOf" srcId="{63CDCE9A-E620-42CF-87EC-774F29773630}" destId="{FE2A66AD-CB78-4DC9-BA83-C7F7EC6AADB0}" srcOrd="0" destOrd="0" presId="urn:microsoft.com/office/officeart/2005/8/layout/orgChart1"/>
    <dgm:cxn modelId="{D48F1162-9771-4DDA-AD7A-E7A3F6FC33AD}" type="presOf" srcId="{152D30BA-F3B3-4450-9045-09B3F6C4A2AA}" destId="{BCF3ED0D-43F9-4F76-8B26-C25BD7E01BCD}" srcOrd="0" destOrd="0" presId="urn:microsoft.com/office/officeart/2005/8/layout/orgChart1"/>
    <dgm:cxn modelId="{3C3B600F-341B-48E2-9934-4FA0620CA735}" srcId="{D7EE541C-63E6-4949-9FEB-35F835A2538D}" destId="{93460C14-D1C8-4F20-8988-7B74ED43A59D}" srcOrd="3" destOrd="0" parTransId="{152D30BA-F3B3-4450-9045-09B3F6C4A2AA}" sibTransId="{B7F13157-C84E-456F-9B43-AE2AB9228638}"/>
    <dgm:cxn modelId="{E2D7A1A9-8E64-4CB2-8091-0AFDAED453EA}" type="presOf" srcId="{B4C84BD1-2032-4316-A2AA-40DB0AF244DB}" destId="{59EC455B-8D81-48E7-9AB6-691B4D9C85FD}" srcOrd="0" destOrd="0" presId="urn:microsoft.com/office/officeart/2005/8/layout/orgChart1"/>
    <dgm:cxn modelId="{968E767F-D10A-4819-85DF-C573E70CC3B2}" type="presOf" srcId="{DCBF083D-419E-421C-B007-66CACF0BE527}" destId="{7121311A-A8FA-4356-84B0-10C245C0189C}" srcOrd="1" destOrd="0" presId="urn:microsoft.com/office/officeart/2005/8/layout/orgChart1"/>
    <dgm:cxn modelId="{73D29427-5BF9-4638-943F-A53A2CF104DC}" type="presOf" srcId="{A91E6C41-215C-491B-A612-C939F21DF71F}" destId="{02F589B7-5A4D-42D1-9989-21DEAA8450E3}" srcOrd="0" destOrd="0" presId="urn:microsoft.com/office/officeart/2005/8/layout/orgChart1"/>
    <dgm:cxn modelId="{BA078617-3D28-4BA0-BD46-6990AF4617C8}" type="presOf" srcId="{D7EE541C-63E6-4949-9FEB-35F835A2538D}" destId="{13D631F6-A29B-4F10-A2FF-0E47C720D8E1}" srcOrd="0" destOrd="0" presId="urn:microsoft.com/office/officeart/2005/8/layout/orgChart1"/>
    <dgm:cxn modelId="{B3293877-E1AB-4C04-9A7B-3CE9D22DEC1C}" type="presOf" srcId="{93460C14-D1C8-4F20-8988-7B74ED43A59D}" destId="{672D12FE-0CB9-4FCB-A942-E9F32EC111AA}" srcOrd="1" destOrd="0" presId="urn:microsoft.com/office/officeart/2005/8/layout/orgChart1"/>
    <dgm:cxn modelId="{AFF44C70-18A8-4E45-8119-5D9F7ACDDF1B}" type="presOf" srcId="{AA8EC509-E354-4FB1-8A2D-9256672DC047}" destId="{ECA24B85-F454-40B1-B321-9B89BE39AA6F}" srcOrd="1" destOrd="0" presId="urn:microsoft.com/office/officeart/2005/8/layout/orgChart1"/>
    <dgm:cxn modelId="{102D4FEE-4490-4B2C-956A-97D8DCBE9EE1}" type="presOf" srcId="{8F1AA790-5356-40C5-B365-EAEB288C68CE}" destId="{E0BD0EF6-D133-438D-BE4E-55C0865258ED}" srcOrd="1" destOrd="0" presId="urn:microsoft.com/office/officeart/2005/8/layout/orgChart1"/>
    <dgm:cxn modelId="{7087DDD0-FB06-432F-862E-AF2519191F2E}" srcId="{A91E6C41-215C-491B-A612-C939F21DF71F}" destId="{D7EE541C-63E6-4949-9FEB-35F835A2538D}" srcOrd="0" destOrd="0" parTransId="{CFE64790-6A29-4381-8EC0-E8FD45D9BFCB}" sibTransId="{802CE3D8-A8B1-467D-B76A-6B9350F9883E}"/>
    <dgm:cxn modelId="{14803F6B-C52E-418E-B712-37F3A1E732F7}" type="presOf" srcId="{AA8EC509-E354-4FB1-8A2D-9256672DC047}" destId="{737800BD-1B53-4CDD-9AFF-D80239A4E0C3}" srcOrd="0" destOrd="0" presId="urn:microsoft.com/office/officeart/2005/8/layout/orgChart1"/>
    <dgm:cxn modelId="{301686D0-1F54-4D1D-B9F7-3BF1A373C2E2}" type="presOf" srcId="{DCBF083D-419E-421C-B007-66CACF0BE527}" destId="{E4EE34E8-DC77-4309-8F28-D1B5679BB72F}" srcOrd="0" destOrd="0" presId="urn:microsoft.com/office/officeart/2005/8/layout/orgChart1"/>
    <dgm:cxn modelId="{CF1C2A2B-C154-4A8D-8D1E-47E5D0D6B764}" srcId="{D7EE541C-63E6-4949-9FEB-35F835A2538D}" destId="{AA8EC509-E354-4FB1-8A2D-9256672DC047}" srcOrd="2" destOrd="0" parTransId="{87B1B0B2-6B93-43B0-8861-786ED274F9F5}" sibTransId="{7217EE66-C946-40CA-9A6F-D343840A3336}"/>
    <dgm:cxn modelId="{47B3A723-F0E3-4698-8CC0-0B8CCDC2E6E4}" type="presOf" srcId="{93460C14-D1C8-4F20-8988-7B74ED43A59D}" destId="{6C3424D2-0E04-4472-AAE1-C0B13760FB4D}" srcOrd="0" destOrd="0" presId="urn:microsoft.com/office/officeart/2005/8/layout/orgChart1"/>
    <dgm:cxn modelId="{4925BEDB-478A-428A-852E-F2193307DC22}" type="presParOf" srcId="{02F589B7-5A4D-42D1-9989-21DEAA8450E3}" destId="{8A02095C-B413-4DEA-9D6B-CEC41E9AF703}" srcOrd="0" destOrd="0" presId="urn:microsoft.com/office/officeart/2005/8/layout/orgChart1"/>
    <dgm:cxn modelId="{2A05EF7D-65AC-41C8-A889-12E4E0841514}" type="presParOf" srcId="{8A02095C-B413-4DEA-9D6B-CEC41E9AF703}" destId="{FEF76EE3-9D7C-498E-B5ED-E7AF76CEA904}" srcOrd="0" destOrd="0" presId="urn:microsoft.com/office/officeart/2005/8/layout/orgChart1"/>
    <dgm:cxn modelId="{67052621-EE97-417A-815B-BB1C323C1DE0}" type="presParOf" srcId="{FEF76EE3-9D7C-498E-B5ED-E7AF76CEA904}" destId="{13D631F6-A29B-4F10-A2FF-0E47C720D8E1}" srcOrd="0" destOrd="0" presId="urn:microsoft.com/office/officeart/2005/8/layout/orgChart1"/>
    <dgm:cxn modelId="{7C133DD8-4CF2-456F-9B7B-3B2C32D4BD7B}" type="presParOf" srcId="{FEF76EE3-9D7C-498E-B5ED-E7AF76CEA904}" destId="{5B4976FF-603D-401A-9B8B-8E593CDC29C4}" srcOrd="1" destOrd="0" presId="urn:microsoft.com/office/officeart/2005/8/layout/orgChart1"/>
    <dgm:cxn modelId="{1D6B7634-6BA9-42BD-B6B6-D6923897E42B}" type="presParOf" srcId="{8A02095C-B413-4DEA-9D6B-CEC41E9AF703}" destId="{AA9B38BB-8619-4F3E-9FBF-A42302A8ECFE}" srcOrd="1" destOrd="0" presId="urn:microsoft.com/office/officeart/2005/8/layout/orgChart1"/>
    <dgm:cxn modelId="{041E8DD3-9AD1-4573-9191-1ED899E4509C}" type="presParOf" srcId="{AA9B38BB-8619-4F3E-9FBF-A42302A8ECFE}" destId="{59EC455B-8D81-48E7-9AB6-691B4D9C85FD}" srcOrd="0" destOrd="0" presId="urn:microsoft.com/office/officeart/2005/8/layout/orgChart1"/>
    <dgm:cxn modelId="{039D400F-CDA4-44F7-AD0C-797EA4CE2076}" type="presParOf" srcId="{AA9B38BB-8619-4F3E-9FBF-A42302A8ECFE}" destId="{B35525D1-61D2-4A07-8CCB-A52E5EEFB946}" srcOrd="1" destOrd="0" presId="urn:microsoft.com/office/officeart/2005/8/layout/orgChart1"/>
    <dgm:cxn modelId="{42AA5A5F-8152-4D46-AAE1-74DDA80B6B08}" type="presParOf" srcId="{B35525D1-61D2-4A07-8CCB-A52E5EEFB946}" destId="{6B351DD0-0340-47CE-8ED8-302EA4706599}" srcOrd="0" destOrd="0" presId="urn:microsoft.com/office/officeart/2005/8/layout/orgChart1"/>
    <dgm:cxn modelId="{26103953-AACA-4693-861A-E55326B6BC76}" type="presParOf" srcId="{6B351DD0-0340-47CE-8ED8-302EA4706599}" destId="{99699133-C258-49D2-9BAB-EC81716242E6}" srcOrd="0" destOrd="0" presId="urn:microsoft.com/office/officeart/2005/8/layout/orgChart1"/>
    <dgm:cxn modelId="{80B85F52-7B52-45F9-AC28-0AE84449EE89}" type="presParOf" srcId="{6B351DD0-0340-47CE-8ED8-302EA4706599}" destId="{E0BD0EF6-D133-438D-BE4E-55C0865258ED}" srcOrd="1" destOrd="0" presId="urn:microsoft.com/office/officeart/2005/8/layout/orgChart1"/>
    <dgm:cxn modelId="{281ECC2C-CA9A-45A5-B9DB-13CE6C375740}" type="presParOf" srcId="{B35525D1-61D2-4A07-8CCB-A52E5EEFB946}" destId="{B2811308-B312-49D9-8731-AC6C42CE92B8}" srcOrd="1" destOrd="0" presId="urn:microsoft.com/office/officeart/2005/8/layout/orgChart1"/>
    <dgm:cxn modelId="{714EDAE0-5C3B-4AD6-82C1-0782C565645E}" type="presParOf" srcId="{B35525D1-61D2-4A07-8CCB-A52E5EEFB946}" destId="{6F31C624-4654-4F4A-A1D2-AACF0EA28EA5}" srcOrd="2" destOrd="0" presId="urn:microsoft.com/office/officeart/2005/8/layout/orgChart1"/>
    <dgm:cxn modelId="{4E344D6E-8972-415D-BAB9-DDEED84973C7}" type="presParOf" srcId="{AA9B38BB-8619-4F3E-9FBF-A42302A8ECFE}" destId="{FE2A66AD-CB78-4DC9-BA83-C7F7EC6AADB0}" srcOrd="2" destOrd="0" presId="urn:microsoft.com/office/officeart/2005/8/layout/orgChart1"/>
    <dgm:cxn modelId="{840ACFD1-6F02-4966-8559-9A8ED2C2AA26}" type="presParOf" srcId="{AA9B38BB-8619-4F3E-9FBF-A42302A8ECFE}" destId="{62FBFFDC-03EB-4E33-AD2E-770D57D7055A}" srcOrd="3" destOrd="0" presId="urn:microsoft.com/office/officeart/2005/8/layout/orgChart1"/>
    <dgm:cxn modelId="{C6D9F090-B653-46D4-A94D-29BA59458656}" type="presParOf" srcId="{62FBFFDC-03EB-4E33-AD2E-770D57D7055A}" destId="{2CE65305-8FAD-444F-8332-96C7A7A17FAA}" srcOrd="0" destOrd="0" presId="urn:microsoft.com/office/officeart/2005/8/layout/orgChart1"/>
    <dgm:cxn modelId="{3E2115AF-6DE1-4F79-B898-6CBB72F42B37}" type="presParOf" srcId="{2CE65305-8FAD-444F-8332-96C7A7A17FAA}" destId="{E4EE34E8-DC77-4309-8F28-D1B5679BB72F}" srcOrd="0" destOrd="0" presId="urn:microsoft.com/office/officeart/2005/8/layout/orgChart1"/>
    <dgm:cxn modelId="{C112088D-948E-42A4-BDBD-5402FD71B7C6}" type="presParOf" srcId="{2CE65305-8FAD-444F-8332-96C7A7A17FAA}" destId="{7121311A-A8FA-4356-84B0-10C245C0189C}" srcOrd="1" destOrd="0" presId="urn:microsoft.com/office/officeart/2005/8/layout/orgChart1"/>
    <dgm:cxn modelId="{62F48623-B108-497D-AA49-D3F510B6607E}" type="presParOf" srcId="{62FBFFDC-03EB-4E33-AD2E-770D57D7055A}" destId="{69AC4AAB-208A-4EF4-B925-BF2E45982930}" srcOrd="1" destOrd="0" presId="urn:microsoft.com/office/officeart/2005/8/layout/orgChart1"/>
    <dgm:cxn modelId="{4BF93B58-38E9-4BE0-9053-31121FAD307F}" type="presParOf" srcId="{62FBFFDC-03EB-4E33-AD2E-770D57D7055A}" destId="{762962DC-99E2-46AA-B989-208C57E4707D}" srcOrd="2" destOrd="0" presId="urn:microsoft.com/office/officeart/2005/8/layout/orgChart1"/>
    <dgm:cxn modelId="{DB7007C5-48F6-4BE6-A87E-A66F53468E05}" type="presParOf" srcId="{AA9B38BB-8619-4F3E-9FBF-A42302A8ECFE}" destId="{C9E22EB0-DA6E-4029-944D-0707AE333333}" srcOrd="4" destOrd="0" presId="urn:microsoft.com/office/officeart/2005/8/layout/orgChart1"/>
    <dgm:cxn modelId="{D4DB6F38-6AC1-4110-B32F-ADB08C592526}" type="presParOf" srcId="{AA9B38BB-8619-4F3E-9FBF-A42302A8ECFE}" destId="{0D66FD14-C9B3-4AE0-936B-3D62D8CCDCAC}" srcOrd="5" destOrd="0" presId="urn:microsoft.com/office/officeart/2005/8/layout/orgChart1"/>
    <dgm:cxn modelId="{A2280A38-4316-4F6C-824B-B62F4CAA92B3}" type="presParOf" srcId="{0D66FD14-C9B3-4AE0-936B-3D62D8CCDCAC}" destId="{3035F767-6B92-4740-AEFD-2C2FE5B77E38}" srcOrd="0" destOrd="0" presId="urn:microsoft.com/office/officeart/2005/8/layout/orgChart1"/>
    <dgm:cxn modelId="{76DF9627-22BB-41B2-BE52-387F338D8430}" type="presParOf" srcId="{3035F767-6B92-4740-AEFD-2C2FE5B77E38}" destId="{737800BD-1B53-4CDD-9AFF-D80239A4E0C3}" srcOrd="0" destOrd="0" presId="urn:microsoft.com/office/officeart/2005/8/layout/orgChart1"/>
    <dgm:cxn modelId="{8252C6C9-7C8A-4AA3-9FB5-C64BD61627C3}" type="presParOf" srcId="{3035F767-6B92-4740-AEFD-2C2FE5B77E38}" destId="{ECA24B85-F454-40B1-B321-9B89BE39AA6F}" srcOrd="1" destOrd="0" presId="urn:microsoft.com/office/officeart/2005/8/layout/orgChart1"/>
    <dgm:cxn modelId="{382896B0-0EFB-445C-B63D-367F5AB1DD31}" type="presParOf" srcId="{0D66FD14-C9B3-4AE0-936B-3D62D8CCDCAC}" destId="{1AC2890A-83E7-428B-A199-DE40CEAA36A4}" srcOrd="1" destOrd="0" presId="urn:microsoft.com/office/officeart/2005/8/layout/orgChart1"/>
    <dgm:cxn modelId="{881B7B97-BD11-4D4E-B1E2-8F14AEA2A48A}" type="presParOf" srcId="{0D66FD14-C9B3-4AE0-936B-3D62D8CCDCAC}" destId="{B24D72E8-0957-4E47-AEB8-14AE63631BAB}" srcOrd="2" destOrd="0" presId="urn:microsoft.com/office/officeart/2005/8/layout/orgChart1"/>
    <dgm:cxn modelId="{5A153012-2336-4914-92E0-EE986D15448F}" type="presParOf" srcId="{AA9B38BB-8619-4F3E-9FBF-A42302A8ECFE}" destId="{BCF3ED0D-43F9-4F76-8B26-C25BD7E01BCD}" srcOrd="6" destOrd="0" presId="urn:microsoft.com/office/officeart/2005/8/layout/orgChart1"/>
    <dgm:cxn modelId="{81E97D73-6CFB-4F9D-96AB-FC8D3B3B4E58}" type="presParOf" srcId="{AA9B38BB-8619-4F3E-9FBF-A42302A8ECFE}" destId="{6AC2EA3E-ED4A-43D3-AD17-B61E946E5807}" srcOrd="7" destOrd="0" presId="urn:microsoft.com/office/officeart/2005/8/layout/orgChart1"/>
    <dgm:cxn modelId="{960F9A95-6902-47EC-8D97-3B8B975C4749}" type="presParOf" srcId="{6AC2EA3E-ED4A-43D3-AD17-B61E946E5807}" destId="{B12FB017-A73A-4188-914F-D39091581B27}" srcOrd="0" destOrd="0" presId="urn:microsoft.com/office/officeart/2005/8/layout/orgChart1"/>
    <dgm:cxn modelId="{CAB1192A-6D4D-469D-8357-106760748A39}" type="presParOf" srcId="{B12FB017-A73A-4188-914F-D39091581B27}" destId="{6C3424D2-0E04-4472-AAE1-C0B13760FB4D}" srcOrd="0" destOrd="0" presId="urn:microsoft.com/office/officeart/2005/8/layout/orgChart1"/>
    <dgm:cxn modelId="{7C8A1AD5-F899-4F07-A63C-1C248C574BAA}" type="presParOf" srcId="{B12FB017-A73A-4188-914F-D39091581B27}" destId="{672D12FE-0CB9-4FCB-A942-E9F32EC111AA}" srcOrd="1" destOrd="0" presId="urn:microsoft.com/office/officeart/2005/8/layout/orgChart1"/>
    <dgm:cxn modelId="{2271D39A-6729-4736-8A90-7A988EA88788}" type="presParOf" srcId="{6AC2EA3E-ED4A-43D3-AD17-B61E946E5807}" destId="{7F75E3C4-ADBF-4FB9-8562-F3E2BF6920AC}" srcOrd="1" destOrd="0" presId="urn:microsoft.com/office/officeart/2005/8/layout/orgChart1"/>
    <dgm:cxn modelId="{DC6F0BF6-2645-4997-9A7E-2F41007F7831}" type="presParOf" srcId="{6AC2EA3E-ED4A-43D3-AD17-B61E946E5807}" destId="{AB445AF4-E91E-4BAC-A234-14BA4EE068A9}" srcOrd="2" destOrd="0" presId="urn:microsoft.com/office/officeart/2005/8/layout/orgChart1"/>
    <dgm:cxn modelId="{ECD43BC2-5178-4D20-AA2D-63A95C1A7E7B}" type="presParOf" srcId="{8A02095C-B413-4DEA-9D6B-CEC41E9AF703}" destId="{A5180369-A38D-484D-A770-B9807EF3B7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3ED0D-43F9-4F76-8B26-C25BD7E01BCD}">
      <dsp:nvSpPr>
        <dsp:cNvPr id="0" name=""/>
        <dsp:cNvSpPr/>
      </dsp:nvSpPr>
      <dsp:spPr>
        <a:xfrm>
          <a:off x="4042568" y="2259995"/>
          <a:ext cx="3166164" cy="36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166"/>
              </a:lnTo>
              <a:lnTo>
                <a:pt x="3166164" y="183166"/>
              </a:lnTo>
              <a:lnTo>
                <a:pt x="3166164" y="36633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22EB0-DA6E-4029-944D-0707AE333333}">
      <dsp:nvSpPr>
        <dsp:cNvPr id="0" name=""/>
        <dsp:cNvSpPr/>
      </dsp:nvSpPr>
      <dsp:spPr>
        <a:xfrm>
          <a:off x="4042568" y="2259995"/>
          <a:ext cx="1055388" cy="366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166"/>
              </a:lnTo>
              <a:lnTo>
                <a:pt x="1055388" y="183166"/>
              </a:lnTo>
              <a:lnTo>
                <a:pt x="1055388" y="36633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A66AD-CB78-4DC9-BA83-C7F7EC6AADB0}">
      <dsp:nvSpPr>
        <dsp:cNvPr id="0" name=""/>
        <dsp:cNvSpPr/>
      </dsp:nvSpPr>
      <dsp:spPr>
        <a:xfrm>
          <a:off x="2987180" y="2259995"/>
          <a:ext cx="1055388" cy="366333"/>
        </a:xfrm>
        <a:custGeom>
          <a:avLst/>
          <a:gdLst/>
          <a:ahLst/>
          <a:cxnLst/>
          <a:rect l="0" t="0" r="0" b="0"/>
          <a:pathLst>
            <a:path>
              <a:moveTo>
                <a:pt x="1055388" y="0"/>
              </a:moveTo>
              <a:lnTo>
                <a:pt x="1055388" y="183166"/>
              </a:lnTo>
              <a:lnTo>
                <a:pt x="0" y="183166"/>
              </a:lnTo>
              <a:lnTo>
                <a:pt x="0" y="36633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EC455B-8D81-48E7-9AB6-691B4D9C85FD}">
      <dsp:nvSpPr>
        <dsp:cNvPr id="0" name=""/>
        <dsp:cNvSpPr/>
      </dsp:nvSpPr>
      <dsp:spPr>
        <a:xfrm>
          <a:off x="876403" y="2259995"/>
          <a:ext cx="3166164" cy="366333"/>
        </a:xfrm>
        <a:custGeom>
          <a:avLst/>
          <a:gdLst/>
          <a:ahLst/>
          <a:cxnLst/>
          <a:rect l="0" t="0" r="0" b="0"/>
          <a:pathLst>
            <a:path>
              <a:moveTo>
                <a:pt x="3166164" y="0"/>
              </a:moveTo>
              <a:lnTo>
                <a:pt x="3166164" y="183166"/>
              </a:lnTo>
              <a:lnTo>
                <a:pt x="0" y="183166"/>
              </a:lnTo>
              <a:lnTo>
                <a:pt x="0" y="36633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631F6-A29B-4F10-A2FF-0E47C720D8E1}">
      <dsp:nvSpPr>
        <dsp:cNvPr id="0" name=""/>
        <dsp:cNvSpPr/>
      </dsp:nvSpPr>
      <dsp:spPr>
        <a:xfrm>
          <a:off x="1616571" y="1387774"/>
          <a:ext cx="4851994" cy="8722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rgbClr val="002060"/>
              </a:solidFill>
            </a:rPr>
            <a:t>การดำเนินงานคุ้มครองผู้บริโภค</a:t>
          </a:r>
          <a:endParaRPr lang="th-TH" sz="3200" b="1" kern="1200" dirty="0">
            <a:solidFill>
              <a:srgbClr val="002060"/>
            </a:solidFill>
          </a:endParaRPr>
        </a:p>
      </dsp:txBody>
      <dsp:txXfrm>
        <a:off x="1616571" y="1387774"/>
        <a:ext cx="4851994" cy="872221"/>
      </dsp:txXfrm>
    </dsp:sp>
    <dsp:sp modelId="{99699133-C258-49D2-9BAB-EC81716242E6}">
      <dsp:nvSpPr>
        <dsp:cNvPr id="0" name=""/>
        <dsp:cNvSpPr/>
      </dsp:nvSpPr>
      <dsp:spPr>
        <a:xfrm>
          <a:off x="4182" y="2626329"/>
          <a:ext cx="1744443" cy="872221"/>
        </a:xfrm>
        <a:prstGeom prst="rect">
          <a:avLst/>
        </a:prstGeom>
        <a:solidFill>
          <a:srgbClr val="FFB3B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/>
            <a:t>การผลิต</a:t>
          </a:r>
          <a:endParaRPr lang="th-TH" sz="3200" b="1" kern="1200" dirty="0"/>
        </a:p>
      </dsp:txBody>
      <dsp:txXfrm>
        <a:off x="4182" y="2626329"/>
        <a:ext cx="1744443" cy="872221"/>
      </dsp:txXfrm>
    </dsp:sp>
    <dsp:sp modelId="{E4EE34E8-DC77-4309-8F28-D1B5679BB72F}">
      <dsp:nvSpPr>
        <dsp:cNvPr id="0" name=""/>
        <dsp:cNvSpPr/>
      </dsp:nvSpPr>
      <dsp:spPr>
        <a:xfrm>
          <a:off x="2114958" y="2626329"/>
          <a:ext cx="1744443" cy="872221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/>
            <a:t>การตรวจสอบ</a:t>
          </a:r>
          <a:endParaRPr lang="th-TH" sz="3200" b="1" kern="1200" dirty="0"/>
        </a:p>
      </dsp:txBody>
      <dsp:txXfrm>
        <a:off x="2114958" y="2626329"/>
        <a:ext cx="1744443" cy="872221"/>
      </dsp:txXfrm>
    </dsp:sp>
    <dsp:sp modelId="{737800BD-1B53-4CDD-9AFF-D80239A4E0C3}">
      <dsp:nvSpPr>
        <dsp:cNvPr id="0" name=""/>
        <dsp:cNvSpPr/>
      </dsp:nvSpPr>
      <dsp:spPr>
        <a:xfrm>
          <a:off x="4225735" y="2626329"/>
          <a:ext cx="1744443" cy="872221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/>
            <a:t>การควบคุม</a:t>
          </a:r>
          <a:endParaRPr lang="th-TH" sz="3200" b="1" kern="1200" dirty="0"/>
        </a:p>
      </dsp:txBody>
      <dsp:txXfrm>
        <a:off x="4225735" y="2626329"/>
        <a:ext cx="1744443" cy="872221"/>
      </dsp:txXfrm>
    </dsp:sp>
    <dsp:sp modelId="{6C3424D2-0E04-4472-AAE1-C0B13760FB4D}">
      <dsp:nvSpPr>
        <dsp:cNvPr id="0" name=""/>
        <dsp:cNvSpPr/>
      </dsp:nvSpPr>
      <dsp:spPr>
        <a:xfrm>
          <a:off x="6336511" y="2626329"/>
          <a:ext cx="1744443" cy="87222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/>
            <a:t>การเผยแพร่</a:t>
          </a:r>
          <a:endParaRPr lang="th-TH" sz="3200" b="1" kern="1200" dirty="0"/>
        </a:p>
      </dsp:txBody>
      <dsp:txXfrm>
        <a:off x="6336511" y="2626329"/>
        <a:ext cx="1744443" cy="872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9785" y="4497935"/>
            <a:ext cx="7482545" cy="1527049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8025A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9785" y="2207360"/>
            <a:ext cx="7482545" cy="1221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0408" y="3101616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13" y="833015"/>
            <a:ext cx="8093212" cy="76352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EE006C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1" y="1596540"/>
            <a:ext cx="8085130" cy="4886559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75" y="374901"/>
            <a:ext cx="6566315" cy="916230"/>
          </a:xfrm>
          <a:noFill/>
        </p:spPr>
        <p:txBody>
          <a:bodyPr>
            <a:normAutofit/>
          </a:bodyPr>
          <a:lstStyle>
            <a:lvl1pPr algn="l">
              <a:defRPr sz="3600">
                <a:solidFill>
                  <a:srgbClr val="EE006C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75" y="1443835"/>
            <a:ext cx="6566314" cy="488655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33015"/>
            <a:ext cx="8246070" cy="76352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EE006C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8290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2770"/>
            <a:ext cx="4040188" cy="331107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8290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2770"/>
            <a:ext cx="4041775" cy="331107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7847" y="6647049"/>
            <a:ext cx="413477" cy="14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e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openxmlformats.org/officeDocument/2006/relationships/image" Target="../media/image76.jpg"/><Relationship Id="rId3" Type="http://schemas.openxmlformats.org/officeDocument/2006/relationships/image" Target="../media/image67.jpg"/><Relationship Id="rId7" Type="http://schemas.openxmlformats.org/officeDocument/2006/relationships/image" Target="../media/image37.jpg"/><Relationship Id="rId12" Type="http://schemas.openxmlformats.org/officeDocument/2006/relationships/image" Target="../media/image75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11" Type="http://schemas.openxmlformats.org/officeDocument/2006/relationships/image" Target="../media/image74.jpeg"/><Relationship Id="rId5" Type="http://schemas.openxmlformats.org/officeDocument/2006/relationships/image" Target="../media/image69.jpg"/><Relationship Id="rId10" Type="http://schemas.openxmlformats.org/officeDocument/2006/relationships/image" Target="../media/image73.jpeg"/><Relationship Id="rId4" Type="http://schemas.openxmlformats.org/officeDocument/2006/relationships/image" Target="../media/image68.jpg"/><Relationship Id="rId9" Type="http://schemas.openxmlformats.org/officeDocument/2006/relationships/image" Target="../media/image72.jpeg"/><Relationship Id="rId1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9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7900" y="4956050"/>
            <a:ext cx="7482545" cy="1527050"/>
          </a:xfrm>
        </p:spPr>
        <p:txBody>
          <a:bodyPr>
            <a:normAutofit/>
          </a:bodyPr>
          <a:lstStyle/>
          <a:p>
            <a:r>
              <a:rPr lang="th-TH" dirty="0" err="1" smtClean="0"/>
              <a:t>อส</a:t>
            </a:r>
            <a:r>
              <a:rPr lang="th-TH" dirty="0" smtClean="0"/>
              <a:t>ม. </a:t>
            </a:r>
            <a:r>
              <a:rPr lang="th-TH" dirty="0" err="1" smtClean="0"/>
              <a:t>เสาว</a:t>
            </a:r>
            <a:r>
              <a:rPr lang="th-TH" dirty="0" smtClean="0"/>
              <a:t>รี  ภูวนก</a:t>
            </a:r>
            <a:r>
              <a:rPr lang="th-TH" dirty="0" err="1" smtClean="0"/>
              <a:t>ลกร</a:t>
            </a:r>
            <a:r>
              <a:rPr lang="th-TH" dirty="0" smtClean="0"/>
              <a:t>รม</a:t>
            </a:r>
            <a:br>
              <a:rPr lang="th-TH" dirty="0" smtClean="0"/>
            </a:br>
            <a:r>
              <a:rPr lang="th-TH" dirty="0" smtClean="0"/>
              <a:t>ตัวแทน </a:t>
            </a:r>
            <a:r>
              <a:rPr lang="th-TH" dirty="0" err="1" smtClean="0"/>
              <a:t>อส</a:t>
            </a:r>
            <a:r>
              <a:rPr lang="th-TH" dirty="0" smtClean="0"/>
              <a:t>ม.จังหวัดฉะเชิงเทรา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3063" y="1138425"/>
            <a:ext cx="5955497" cy="1679755"/>
          </a:xfrm>
        </p:spPr>
        <p:txBody>
          <a:bodyPr>
            <a:noAutofit/>
          </a:bodyPr>
          <a:lstStyle/>
          <a:p>
            <a:pPr algn="ctr"/>
            <a:r>
              <a:rPr lang="th-TH" sz="6000" b="1" dirty="0" smtClean="0">
                <a:solidFill>
                  <a:srgbClr val="663300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การคุ้ม</a:t>
            </a:r>
            <a:r>
              <a:rPr lang="th-TH" sz="6000" b="1" dirty="0">
                <a:solidFill>
                  <a:srgbClr val="663300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ค</a:t>
            </a:r>
            <a:r>
              <a:rPr lang="th-TH" sz="6000" b="1" dirty="0" smtClean="0">
                <a:solidFill>
                  <a:srgbClr val="663300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รองผู้บริโภค</a:t>
            </a:r>
          </a:p>
          <a:p>
            <a:pPr algn="ctr"/>
            <a:r>
              <a:rPr lang="th-TH" sz="6000" b="1" dirty="0" smtClean="0">
                <a:solidFill>
                  <a:srgbClr val="663300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ด้านสุขภาพ</a:t>
            </a:r>
            <a:endParaRPr lang="en-US" sz="6000" b="1" dirty="0">
              <a:solidFill>
                <a:srgbClr val="663300"/>
              </a:solidFill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665475"/>
            <a:ext cx="9144000" cy="2595985"/>
          </a:xfrm>
        </p:spPr>
        <p:txBody>
          <a:bodyPr>
            <a:normAutofit/>
          </a:bodyPr>
          <a:lstStyle/>
          <a:p>
            <a:pPr algn="ctr"/>
            <a:r>
              <a:rPr lang="th-TH" sz="8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แนวทางการดำเนินงาน</a:t>
            </a:r>
            <a:endParaRPr lang="th-TH" sz="88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62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384026"/>
              </p:ext>
            </p:extLst>
          </p:nvPr>
        </p:nvGraphicFramePr>
        <p:xfrm>
          <a:off x="601670" y="1443835"/>
          <a:ext cx="8085137" cy="488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18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970885"/>
            <a:ext cx="9144000" cy="1527050"/>
          </a:xfrm>
        </p:spPr>
        <p:txBody>
          <a:bodyPr>
            <a:noAutofit/>
          </a:bodyPr>
          <a:lstStyle/>
          <a:p>
            <a:pPr algn="ctr"/>
            <a:r>
              <a:rPr lang="th-TH" sz="96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ด้านการผลิต</a:t>
            </a:r>
            <a:endParaRPr lang="th-TH" sz="96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" y="0"/>
            <a:ext cx="9137069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" y="0"/>
            <a:ext cx="9144000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" y="0"/>
            <a:ext cx="9144000" cy="68580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08750" y="527605"/>
            <a:ext cx="7635250" cy="763525"/>
          </a:xfrm>
        </p:spPr>
        <p:txBody>
          <a:bodyPr>
            <a:normAutofit/>
          </a:bodyPr>
          <a:lstStyle/>
          <a:p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ผลการตรวจมอบป้าย </a:t>
            </a:r>
            <a:r>
              <a:rPr lang="en-US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Clean Food Good Test</a:t>
            </a:r>
            <a:endParaRPr lang="th-TH" sz="40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48965" y="2665475"/>
            <a:ext cx="8085130" cy="2748690"/>
          </a:xfrm>
        </p:spPr>
        <p:txBody>
          <a:bodyPr/>
          <a:lstStyle/>
          <a:p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จำนวนร้านอาหารในเขตเทศบาลตำบลพนมสารคาม จำนวน </a:t>
            </a:r>
            <a:r>
              <a:rPr lang="en-US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32</a:t>
            </a:r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ร้าน</a:t>
            </a:r>
          </a:p>
          <a:p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เข้ารับการอบรมสุขาภิบาลอาหารด้านอาหารปลอดภัย จำนวน </a:t>
            </a:r>
            <a:r>
              <a:rPr lang="en-US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32 </a:t>
            </a:r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ร้าน</a:t>
            </a:r>
          </a:p>
          <a:p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ได้รับการตรวจและผ่านการตรวจ ร้านอาหารปลอดภัย ตามแบบการตรวจสุขาภิบาลอาหาร จำนวน </a:t>
            </a:r>
            <a:r>
              <a:rPr lang="en-US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32 </a:t>
            </a:r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ร้าน</a:t>
            </a:r>
          </a:p>
          <a:p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ได้รับป้าย</a:t>
            </a:r>
            <a:r>
              <a:rPr lang="en-US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CFGT </a:t>
            </a:r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จำนวน </a:t>
            </a:r>
            <a:r>
              <a:rPr lang="en-US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32</a:t>
            </a:r>
            <a:r>
              <a:rPr lang="th-TH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ร้าน คิดเป็นร้อยละ </a:t>
            </a:r>
            <a:r>
              <a:rPr lang="en-US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100</a:t>
            </a:r>
            <a:endParaRPr lang="th-TH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3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9379" cy="685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1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8" y="0"/>
            <a:ext cx="9149348" cy="6858000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549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" y="0"/>
            <a:ext cx="9141937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" y="0"/>
            <a:ext cx="91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1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512770"/>
            <a:ext cx="9144000" cy="2290575"/>
          </a:xfrm>
        </p:spPr>
        <p:txBody>
          <a:bodyPr>
            <a:normAutofit/>
          </a:bodyPr>
          <a:lstStyle/>
          <a:p>
            <a:pPr algn="ctr"/>
            <a:r>
              <a:rPr lang="th-TH" sz="9600" b="1" dirty="0" smtClean="0"/>
              <a:t>การตรวจสอบ</a:t>
            </a:r>
            <a:endParaRPr lang="th-TH" sz="9600" b="1" dirty="0"/>
          </a:p>
        </p:txBody>
      </p:sp>
    </p:spTree>
    <p:extLst>
      <p:ext uri="{BB962C8B-B14F-4D97-AF65-F5344CB8AC3E}">
        <p14:creationId xmlns:p14="http://schemas.microsoft.com/office/powerpoint/2010/main" val="175691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websites\free-power-point-templates\2012\log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0408" y="3101616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50788" y="422748"/>
            <a:ext cx="8093212" cy="763525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ข้อมูลผู้ประกอบการ </a:t>
            </a:r>
            <a:b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</a:b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เทศบาลตำบลพนมสารคาม</a:t>
            </a:r>
            <a:endParaRPr lang="th-TH" sz="40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graphicFrame>
        <p:nvGraphicFramePr>
          <p:cNvPr id="9" name="ตัวแทนเนื้อหา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90128"/>
              </p:ext>
            </p:extLst>
          </p:nvPr>
        </p:nvGraphicFramePr>
        <p:xfrm>
          <a:off x="-314560" y="1596540"/>
          <a:ext cx="9000445" cy="5531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กล่องข้อความ 9"/>
          <p:cNvSpPr txBox="1"/>
          <p:nvPr/>
        </p:nvSpPr>
        <p:spPr>
          <a:xfrm>
            <a:off x="7167985" y="6330395"/>
            <a:ext cx="1976015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รวม  </a:t>
            </a:r>
            <a:r>
              <a:rPr lang="en-US" sz="2800" b="1" dirty="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288 </a:t>
            </a:r>
            <a:r>
              <a:rPr lang="th-TH" sz="2800" b="1" dirty="0" smtClean="0">
                <a:latin typeface="BrowalliaUPC" panose="020B0604020202020204" pitchFamily="34" charset="-34"/>
                <a:cs typeface="BrowalliaUPC" panose="020B0604020202020204" pitchFamily="34" charset="-34"/>
              </a:rPr>
              <a:t>ร้าน</a:t>
            </a:r>
            <a:endParaRPr lang="th-TH" sz="2800" b="1" dirty="0"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48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1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195600" y="129080"/>
            <a:ext cx="3819680" cy="1162050"/>
          </a:xfrm>
        </p:spPr>
        <p:txBody>
          <a:bodyPr>
            <a:normAutofit/>
          </a:bodyPr>
          <a:lstStyle/>
          <a:p>
            <a:pPr algn="ctr"/>
            <a:r>
              <a:rPr lang="th-TH" sz="66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ประวัติส่วนตัว</a:t>
            </a:r>
            <a:endParaRPr lang="th-TH" sz="66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3555" y="2360065"/>
            <a:ext cx="4886560" cy="4067737"/>
          </a:xfrm>
        </p:spPr>
        <p:txBody>
          <a:bodyPr>
            <a:noAutofit/>
          </a:bodyPr>
          <a:lstStyle/>
          <a:p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ชื่อ-สกุล  นาง</a:t>
            </a:r>
            <a:r>
              <a:rPr lang="th-TH" sz="2800" dirty="0" err="1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เสาว</a:t>
            </a:r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รี   ภูวนก</a:t>
            </a:r>
            <a:r>
              <a:rPr lang="th-TH" sz="2800" dirty="0" err="1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ลกร</a:t>
            </a:r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รม  (เสา)</a:t>
            </a:r>
          </a:p>
          <a:p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วันเกิด  </a:t>
            </a:r>
            <a:r>
              <a:rPr lang="en-US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26 </a:t>
            </a:r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</a:t>
            </a:r>
            <a:r>
              <a:rPr lang="th-TH" sz="2800" dirty="0">
                <a:latin typeface="TH NiramitIT๙ " panose="02000506000000020004" pitchFamily="2" charset="-34"/>
                <a:cs typeface="TH NiramitIT๙ " panose="02000506000000020004" pitchFamily="2" charset="-34"/>
              </a:rPr>
              <a:t>เดือน พฤศจิกายน พ.ศ. </a:t>
            </a:r>
            <a:r>
              <a:rPr lang="en-US" sz="2800" dirty="0">
                <a:latin typeface="TH NiramitIT๙ " panose="02000506000000020004" pitchFamily="2" charset="-34"/>
                <a:cs typeface="TH NiramitIT๙ " panose="02000506000000020004" pitchFamily="2" charset="-34"/>
              </a:rPr>
              <a:t>2506   </a:t>
            </a:r>
            <a:endParaRPr lang="th-TH" sz="2800" dirty="0" smtClean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  <a:p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ปัจจุบันอายุ </a:t>
            </a:r>
            <a:r>
              <a:rPr lang="en-US" sz="2800" dirty="0">
                <a:latin typeface="TH NiramitIT๙ " panose="02000506000000020004" pitchFamily="2" charset="-34"/>
                <a:cs typeface="TH NiramitIT๙ " panose="02000506000000020004" pitchFamily="2" charset="-34"/>
              </a:rPr>
              <a:t>54 </a:t>
            </a:r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ปี</a:t>
            </a:r>
          </a:p>
          <a:p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จบการศึกษาระดับปริญญาตรี</a:t>
            </a:r>
          </a:p>
          <a:p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สถานภาพสมรส   มีบุตรรวม </a:t>
            </a:r>
            <a:r>
              <a:rPr lang="en-US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3</a:t>
            </a:r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คน</a:t>
            </a:r>
          </a:p>
          <a:p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ประกอบอาชีพ  ธุรกิจส่วนตัว</a:t>
            </a:r>
          </a:p>
          <a:p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เริ่มเป็น </a:t>
            </a:r>
            <a:r>
              <a:rPr lang="th-TH" sz="2800" dirty="0" err="1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อส</a:t>
            </a:r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ม. ในปี </a:t>
            </a:r>
            <a:r>
              <a:rPr lang="en-US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2549</a:t>
            </a:r>
          </a:p>
          <a:p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รวมระยะเวลาการเป็น </a:t>
            </a:r>
            <a:r>
              <a:rPr lang="th-TH" sz="2800" dirty="0" err="1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อส</a:t>
            </a:r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ม. </a:t>
            </a:r>
            <a:r>
              <a:rPr lang="en-US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11</a:t>
            </a:r>
            <a:r>
              <a:rPr lang="th-TH" sz="2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ปี</a:t>
            </a:r>
            <a:endParaRPr lang="th-TH" sz="28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7" name="ตัวแทนเนื้อหา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58" y="1596540"/>
            <a:ext cx="3741082" cy="4983967"/>
          </a:xfrm>
        </p:spPr>
      </p:pic>
    </p:spTree>
    <p:extLst>
      <p:ext uri="{BB962C8B-B14F-4D97-AF65-F5344CB8AC3E}">
        <p14:creationId xmlns:p14="http://schemas.microsoft.com/office/powerpoint/2010/main" val="28526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512770"/>
            <a:ext cx="9144000" cy="244328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th-TH" sz="96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ผลการตรวจสอบ</a:t>
            </a:r>
            <a:endParaRPr lang="th-TH" sz="96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20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54375" y="374900"/>
            <a:ext cx="8093212" cy="763525"/>
          </a:xfrm>
        </p:spPr>
        <p:txBody>
          <a:bodyPr>
            <a:noAutofit/>
          </a:bodyPr>
          <a:lstStyle/>
          <a:p>
            <a:r>
              <a:rPr lang="th-TH" sz="54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ผลการตรวจจากรถ </a:t>
            </a:r>
            <a:r>
              <a:rPr lang="en-US" sz="54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Mobile Unit</a:t>
            </a:r>
            <a:endParaRPr lang="th-TH" sz="54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6260" y="2360065"/>
            <a:ext cx="8390541" cy="4123034"/>
          </a:xfrm>
        </p:spPr>
        <p:txBody>
          <a:bodyPr/>
          <a:lstStyle/>
          <a:p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จำนวนตัวอย่างอาหารสดที่ส่งตรวจ </a:t>
            </a:r>
            <a:r>
              <a:rPr lang="en-US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221</a:t>
            </a: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ตัวอย่าง</a:t>
            </a:r>
            <a:b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</a:b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ตู้น้ำหยอดเหรียญ </a:t>
            </a:r>
            <a:r>
              <a:rPr lang="en-US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6 </a:t>
            </a: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ตู้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th-TH" sz="4000" dirty="0" err="1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ฟอร์มาลีน</a:t>
            </a: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ในปลาหมึกกรอบ </a:t>
            </a:r>
            <a:r>
              <a:rPr lang="en-US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2</a:t>
            </a: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ตัวอย่าง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ยาฆ่าแมลงในผักชีฝรั่ง </a:t>
            </a:r>
            <a:r>
              <a:rPr lang="en-US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1</a:t>
            </a: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ตัวอย่าง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ตู้น้ำดื่มไม่สะอาด </a:t>
            </a:r>
            <a:r>
              <a:rPr lang="en-US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3</a:t>
            </a:r>
            <a:r>
              <a:rPr lang="th-TH" sz="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ตัวอย่าง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th-TH" dirty="0" smtClean="0"/>
          </a:p>
          <a:p>
            <a:pPr lvl="2">
              <a:buFont typeface="Wingdings" panose="05000000000000000000" pitchFamily="2" charset="2"/>
              <a:buChar char="v"/>
            </a:pP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6257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-1"/>
            <a:ext cx="9138138" cy="685800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6"/>
            <a:ext cx="9144000" cy="6851703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3"/>
            <a:ext cx="4724705" cy="685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-4573"/>
            <a:ext cx="4419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8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126" cy="6858000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621"/>
            <a:ext cx="9144000" cy="599983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9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360065"/>
            <a:ext cx="9144000" cy="2595985"/>
          </a:xfrm>
        </p:spPr>
        <p:txBody>
          <a:bodyPr>
            <a:normAutofit/>
          </a:bodyPr>
          <a:lstStyle/>
          <a:p>
            <a:pPr algn="ctr"/>
            <a:r>
              <a:rPr lang="th-TH" sz="96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การควบคุมมาตรฐาน</a:t>
            </a:r>
            <a:endParaRPr lang="th-TH" sz="96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90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6"/>
            <a:ext cx="9144000" cy="6859546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490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90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906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4"/>
            <a:ext cx="4266590" cy="6858000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90" y="0"/>
            <a:ext cx="4877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8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970885"/>
            <a:ext cx="9144000" cy="2748690"/>
          </a:xfrm>
        </p:spPr>
        <p:txBody>
          <a:bodyPr>
            <a:noAutofit/>
          </a:bodyPr>
          <a:lstStyle/>
          <a:p>
            <a:pPr algn="ctr"/>
            <a:r>
              <a:rPr lang="th-TH" sz="96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การเผยแพร่ความรู้และสร้างเครือข่าย</a:t>
            </a:r>
            <a:endParaRPr lang="th-TH" sz="96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9511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6094475"/>
            <a:ext cx="9144000" cy="763525"/>
          </a:xfrm>
          <a:solidFill>
            <a:srgbClr val="FFB3BE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th-TH" b="1" dirty="0" smtClean="0"/>
              <a:t>การบอกต่อกันแบบปากต่อปาก</a:t>
            </a:r>
            <a:endParaRPr lang="th-TH" b="1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" y="-1"/>
            <a:ext cx="9138900" cy="6094475"/>
          </a:xfrm>
        </p:spPr>
      </p:pic>
    </p:spTree>
    <p:extLst>
      <p:ext uri="{BB962C8B-B14F-4D97-AF65-F5344CB8AC3E}">
        <p14:creationId xmlns:p14="http://schemas.microsoft.com/office/powerpoint/2010/main" val="17242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6094475"/>
            <a:ext cx="9144000" cy="763525"/>
          </a:xfrm>
          <a:solidFill>
            <a:srgbClr val="66FF99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th-TH" b="1" dirty="0" smtClean="0"/>
              <a:t>การแจกแผ่นพับความรู้</a:t>
            </a:r>
            <a:endParaRPr lang="th-TH" b="1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00" y="5877"/>
            <a:ext cx="9174400" cy="6088598"/>
          </a:xfrm>
        </p:spPr>
      </p:pic>
    </p:spTree>
    <p:extLst>
      <p:ext uri="{BB962C8B-B14F-4D97-AF65-F5344CB8AC3E}">
        <p14:creationId xmlns:p14="http://schemas.microsoft.com/office/powerpoint/2010/main" val="60812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6094475"/>
            <a:ext cx="9144000" cy="763525"/>
          </a:xfrm>
          <a:solidFill>
            <a:srgbClr val="FFB3BE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th-TH" b="1" dirty="0" smtClean="0"/>
              <a:t>การประชาสัมพันธ์ผ่านเสียงตามสาย</a:t>
            </a:r>
            <a:endParaRPr lang="th-TH" b="1" dirty="0"/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475"/>
          </a:xfrm>
        </p:spPr>
      </p:pic>
    </p:spTree>
    <p:extLst>
      <p:ext uri="{BB962C8B-B14F-4D97-AF65-F5344CB8AC3E}">
        <p14:creationId xmlns:p14="http://schemas.microsoft.com/office/powerpoint/2010/main" val="72699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6094475"/>
            <a:ext cx="9144000" cy="763525"/>
          </a:xfrm>
          <a:solidFill>
            <a:srgbClr val="FFB3BE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th-TH" b="1" dirty="0" smtClean="0"/>
              <a:t>ประชาสัมพันธ์</a:t>
            </a:r>
            <a:r>
              <a:rPr lang="th-TH" b="1" dirty="0" err="1" smtClean="0"/>
              <a:t>ผ่านเว็ปไซต์</a:t>
            </a:r>
            <a:r>
              <a:rPr lang="th-TH" b="1" dirty="0" smtClean="0"/>
              <a:t>เทศบาลตำบลพนมสารคาม</a:t>
            </a:r>
            <a:endParaRPr lang="th-TH" b="1" dirty="0"/>
          </a:p>
        </p:txBody>
      </p:sp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475"/>
          </a:xfrm>
        </p:spPr>
      </p:pic>
    </p:spTree>
    <p:extLst>
      <p:ext uri="{BB962C8B-B14F-4D97-AF65-F5344CB8AC3E}">
        <p14:creationId xmlns:p14="http://schemas.microsoft.com/office/powerpoint/2010/main" val="30240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6094475"/>
            <a:ext cx="9144000" cy="763525"/>
          </a:xfrm>
          <a:solidFill>
            <a:srgbClr val="FFB3BE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th-TH" b="1" dirty="0" smtClean="0"/>
              <a:t>ประชาสัมพันธ์ผ่านแอพลิ</a:t>
            </a:r>
            <a:r>
              <a:rPr lang="th-TH" b="1" dirty="0" err="1" smtClean="0"/>
              <a:t>เคชั่น</a:t>
            </a:r>
            <a:r>
              <a:rPr lang="th-TH" b="1" dirty="0" smtClean="0"/>
              <a:t> </a:t>
            </a:r>
            <a:r>
              <a:rPr lang="en-US" b="1" dirty="0" smtClean="0"/>
              <a:t>LINE</a:t>
            </a:r>
            <a:endParaRPr lang="th-TH" b="1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52" y="-1"/>
            <a:ext cx="3426428" cy="6094475"/>
          </a:xfrm>
          <a:ln>
            <a:solidFill>
              <a:schemeClr val="tx1"/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25" y="1"/>
            <a:ext cx="3473147" cy="6094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8808672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1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08475" y="222195"/>
            <a:ext cx="4878325" cy="1068935"/>
          </a:xfrm>
        </p:spPr>
        <p:txBody>
          <a:bodyPr>
            <a:noAutofit/>
          </a:bodyPr>
          <a:lstStyle/>
          <a:p>
            <a:pPr algn="ctr"/>
            <a:r>
              <a:rPr lang="th-TH" sz="6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สมาชิกในครอบครัว</a:t>
            </a:r>
            <a:endParaRPr lang="th-TH" sz="60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5" y="1291129"/>
            <a:ext cx="8093364" cy="5395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88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4376" y="69490"/>
            <a:ext cx="5802789" cy="916230"/>
          </a:xfrm>
        </p:spPr>
        <p:txBody>
          <a:bodyPr>
            <a:noAutofit/>
          </a:bodyPr>
          <a:lstStyle/>
          <a:p>
            <a:pPr algn="ctr"/>
            <a:r>
              <a:rPr lang="th-TH" sz="54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นวัตกรรมการดำเนินงาน</a:t>
            </a:r>
            <a:endParaRPr lang="en-US" sz="54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3" name="ตัวแทนเนื้อหา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19" y="985720"/>
            <a:ext cx="3817625" cy="5726440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490"/>
            <a:ext cx="9144001" cy="67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4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54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ผลการวัดระดับความพึงพอใจ</a:t>
            </a:r>
            <a:endParaRPr lang="th-TH" sz="54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54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กลุ่มตัวอย่าง </a:t>
            </a:r>
            <a:r>
              <a:rPr lang="en-US" sz="54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100</a:t>
            </a:r>
            <a:r>
              <a:rPr lang="th-TH" sz="54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 คน</a:t>
            </a:r>
          </a:p>
          <a:p>
            <a:r>
              <a:rPr lang="th-TH" sz="54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วัดระดับความพึงพอใจ</a:t>
            </a:r>
          </a:p>
          <a:p>
            <a:pPr marL="0" indent="0" algn="ctr">
              <a:buNone/>
            </a:pPr>
            <a:r>
              <a:rPr lang="th-TH" dirty="0" smtClean="0"/>
              <a:t> </a:t>
            </a:r>
            <a:r>
              <a:rPr lang="th-TH" b="1" dirty="0">
                <a:solidFill>
                  <a:srgbClr val="FF0000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การแปลผลค่าเฉลี่ย</a:t>
            </a:r>
            <a:endParaRPr lang="en-US" sz="2000" b="1" dirty="0">
              <a:solidFill>
                <a:srgbClr val="FF0000"/>
              </a:solidFill>
              <a:latin typeface="TH NiramitIT๙ " panose="02000506000000020004" pitchFamily="2" charset="-34"/>
              <a:cs typeface="TH NiramitIT๙ " panose="02000506000000020004" pitchFamily="2" charset="-34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4.51-5.00 </a:t>
            </a:r>
            <a:r>
              <a:rPr lang="th-TH" dirty="0"/>
              <a:t>หมายถึง มีความพึงพอใจมากที่สุด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3.51-4.50 </a:t>
            </a:r>
            <a:r>
              <a:rPr lang="th-TH" dirty="0"/>
              <a:t>หมายถึง มีความพึงพอใจมาก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2.51-3.50 </a:t>
            </a:r>
            <a:r>
              <a:rPr lang="th-TH" dirty="0"/>
              <a:t>หมายถึง มีความพึงพอใจปานกลาง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1.51-2.50 </a:t>
            </a:r>
            <a:r>
              <a:rPr lang="th-TH" dirty="0"/>
              <a:t>หมายถึง มีความพึงพอใจน้อย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1.00-1.50 </a:t>
            </a:r>
            <a:r>
              <a:rPr lang="th-TH" dirty="0"/>
              <a:t>หมายถึง มีความพึงพอใจน้อยที่สุด</a:t>
            </a:r>
            <a:endParaRPr lang="en-US" sz="2000" dirty="0"/>
          </a:p>
          <a:p>
            <a:pPr lvl="1"/>
            <a:endParaRPr lang="th-TH" sz="54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80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6260" y="374901"/>
            <a:ext cx="8093365" cy="916230"/>
          </a:xfrm>
        </p:spPr>
        <p:txBody>
          <a:bodyPr>
            <a:noAutofit/>
          </a:bodyPr>
          <a:lstStyle/>
          <a:p>
            <a:r>
              <a:rPr lang="th-TH" sz="54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ผลการวัดระดับความพึงพอใจ (ต่อ)</a:t>
            </a:r>
            <a:endParaRPr lang="th-TH" sz="54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6260" y="1443835"/>
            <a:ext cx="7482545" cy="381762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th-TH" sz="5400" b="1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ระดับความพึงพอใจเฉลี่ย อยู่ในระดับ </a:t>
            </a:r>
            <a:r>
              <a:rPr lang="en-US" sz="5400" b="1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4.48</a:t>
            </a:r>
          </a:p>
          <a:p>
            <a:pPr lvl="1"/>
            <a:r>
              <a:rPr lang="th-TH" sz="5400" b="1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แปลผลโดยรวม คือ ระดับดี</a:t>
            </a:r>
            <a:endParaRPr lang="th-TH" sz="5400" b="1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500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8" y="2665475"/>
            <a:ext cx="9127251" cy="2443280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B0F0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pPr algn="ctr"/>
            <a:r>
              <a:rPr lang="th-TH" sz="8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ความภาคภูมิใจ</a:t>
            </a:r>
            <a:endParaRPr lang="en-US" sz="80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" y="0"/>
            <a:ext cx="9141937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" y="0"/>
            <a:ext cx="9141937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818180"/>
            <a:ext cx="9144000" cy="2443280"/>
          </a:xfrm>
          <a:gradFill>
            <a:gsLst>
              <a:gs pos="0">
                <a:schemeClr val="bg1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</p:spPr>
        <p:txBody>
          <a:bodyPr>
            <a:normAutofit/>
          </a:bodyPr>
          <a:lstStyle/>
          <a:p>
            <a:pPr algn="ctr"/>
            <a:r>
              <a:rPr lang="th-TH" sz="88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ความคาดหวังในอนาคต</a:t>
            </a:r>
            <a:endParaRPr lang="en-US" sz="88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512769"/>
            <a:ext cx="7015280" cy="2595985"/>
          </a:xfrm>
        </p:spPr>
        <p:txBody>
          <a:bodyPr>
            <a:normAutofit/>
          </a:bodyPr>
          <a:lstStyle/>
          <a:p>
            <a:pPr algn="ctr"/>
            <a:r>
              <a:rPr lang="th-TH" sz="14000" dirty="0" smtClean="0">
                <a:latin typeface="TH NiramitIT๙ " panose="02000506000000020004" pitchFamily="2" charset="-34"/>
                <a:cs typeface="TH NiramitIT๙ " panose="02000506000000020004" pitchFamily="2" charset="-34"/>
              </a:rPr>
              <a:t>ขอบคุณค่ะ</a:t>
            </a:r>
            <a:endParaRPr lang="th-TH" sz="140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659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3588" y="833015"/>
            <a:ext cx="8093212" cy="763525"/>
          </a:xfrm>
        </p:spPr>
        <p:txBody>
          <a:bodyPr/>
          <a:lstStyle/>
          <a:p>
            <a:r>
              <a:rPr lang="th-TH" dirty="0" smtClean="0"/>
              <a:t>การดำเนินงานบทบาท </a:t>
            </a:r>
            <a:r>
              <a:rPr lang="th-TH" dirty="0" err="1" smtClean="0"/>
              <a:t>อสม</a:t>
            </a:r>
            <a:endParaRPr lang="th-TH" dirty="0"/>
          </a:p>
        </p:txBody>
      </p:sp>
      <p:pic>
        <p:nvPicPr>
          <p:cNvPr id="10" name="ตัวแทนเนื้อหา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3" y="0"/>
            <a:ext cx="9144000" cy="6858000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7" y="0"/>
            <a:ext cx="9183757" cy="685800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7" y="0"/>
            <a:ext cx="9183757" cy="6858000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7" y="0"/>
            <a:ext cx="9183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665475"/>
            <a:ext cx="9144000" cy="2137870"/>
          </a:xfrm>
        </p:spPr>
        <p:txBody>
          <a:bodyPr>
            <a:normAutofit/>
          </a:bodyPr>
          <a:lstStyle/>
          <a:p>
            <a:pPr algn="ctr"/>
            <a:r>
              <a:rPr lang="th-TH" sz="80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แรงจูงใจในการดำเนินการ</a:t>
            </a:r>
          </a:p>
        </p:txBody>
      </p:sp>
    </p:spTree>
    <p:extLst>
      <p:ext uri="{BB962C8B-B14F-4D97-AF65-F5344CB8AC3E}">
        <p14:creationId xmlns:p14="http://schemas.microsoft.com/office/powerpoint/2010/main" val="4612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352"/>
            <a:ext cx="9144000" cy="68580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35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3588" y="1138425"/>
            <a:ext cx="8093212" cy="763525"/>
          </a:xfrm>
        </p:spPr>
        <p:txBody>
          <a:bodyPr>
            <a:noAutofit/>
          </a:bodyPr>
          <a:lstStyle/>
          <a:p>
            <a:pPr algn="ctr"/>
            <a:r>
              <a:rPr lang="th-TH" sz="72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จำนวนประชากร</a:t>
            </a:r>
            <a:endParaRPr lang="th-TH" sz="72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56202" y="2818180"/>
            <a:ext cx="7167985" cy="3442724"/>
          </a:xfrm>
        </p:spPr>
        <p:txBody>
          <a:bodyPr>
            <a:normAutofit fontScale="77500" lnSpcReduction="20000"/>
          </a:bodyPr>
          <a:lstStyle/>
          <a:p>
            <a:r>
              <a:rPr lang="th-TH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จำนวนหลังคาเรือน </a:t>
            </a:r>
            <a:r>
              <a:rPr lang="en-US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4,178 </a:t>
            </a:r>
            <a:r>
              <a:rPr lang="th-TH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ครัวเรือน</a:t>
            </a:r>
          </a:p>
          <a:p>
            <a:r>
              <a:rPr lang="th-TH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ประชากรรวม </a:t>
            </a:r>
            <a:r>
              <a:rPr lang="en-US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6,675 </a:t>
            </a:r>
            <a:r>
              <a:rPr lang="th-TH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คน</a:t>
            </a:r>
          </a:p>
          <a:p>
            <a:r>
              <a:rPr lang="th-TH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ชาย  </a:t>
            </a:r>
            <a:r>
              <a:rPr lang="en-US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 3,131 </a:t>
            </a:r>
            <a:r>
              <a:rPr lang="th-TH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คน</a:t>
            </a:r>
          </a:p>
          <a:p>
            <a:r>
              <a:rPr lang="th-TH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หญิง </a:t>
            </a:r>
            <a:r>
              <a:rPr lang="en-US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3,544 </a:t>
            </a:r>
            <a:r>
              <a:rPr lang="th-TH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คน</a:t>
            </a:r>
          </a:p>
          <a:p>
            <a:r>
              <a:rPr lang="th-TH" sz="4800" b="1" dirty="0" err="1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อส</a:t>
            </a:r>
            <a:r>
              <a:rPr lang="th-TH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ม. </a:t>
            </a:r>
            <a:r>
              <a:rPr lang="en-US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78</a:t>
            </a:r>
            <a:r>
              <a:rPr lang="th-TH" sz="4800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 คน</a:t>
            </a:r>
          </a:p>
          <a:p>
            <a:endParaRPr lang="th-TH" dirty="0"/>
          </a:p>
          <a:p>
            <a:pPr marL="0" indent="0">
              <a:buNone/>
            </a:pPr>
            <a:r>
              <a:rPr lang="th-TH" sz="2400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ข้อมูลจากสำนักทะเบียนเทศบาลตำบลพนมสารคาม ณ วันที่ </a:t>
            </a:r>
            <a:r>
              <a:rPr lang="en-US" sz="2400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31</a:t>
            </a:r>
            <a:r>
              <a:rPr lang="th-TH" sz="2400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 ตุลาคม </a:t>
            </a:r>
            <a:r>
              <a:rPr lang="en-US" sz="2400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2560</a:t>
            </a:r>
            <a:endParaRPr lang="th-TH" sz="2400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170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4"/>
            <a:ext cx="9152152" cy="686411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4"/>
            <a:ext cx="9152151" cy="686411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3146" cy="68580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" y="0"/>
            <a:ext cx="9190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3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3064</TotalTime>
  <Words>375</Words>
  <Application>Microsoft Office PowerPoint</Application>
  <PresentationFormat>นำเสนอทางหน้าจอ (4:3)</PresentationFormat>
  <Paragraphs>77</Paragraphs>
  <Slides>36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36</vt:i4>
      </vt:variant>
    </vt:vector>
  </HeadingPairs>
  <TitlesOfParts>
    <vt:vector size="37" baseType="lpstr">
      <vt:lpstr>Office Theme</vt:lpstr>
      <vt:lpstr>อสม. เสาวรี  ภูวนกลกรรม ตัวแทน อสม.จังหวัดฉะเชิงเทรา</vt:lpstr>
      <vt:lpstr>ประวัติส่วนตัว</vt:lpstr>
      <vt:lpstr>สมาชิกในครอบครัว</vt:lpstr>
      <vt:lpstr>การดำเนินงานบทบาท อสม</vt:lpstr>
      <vt:lpstr>แรงจูงใจในการดำเนินการ</vt:lpstr>
      <vt:lpstr>งานนำเสนอ PowerPoint</vt:lpstr>
      <vt:lpstr>จำนวนประชากร</vt:lpstr>
      <vt:lpstr>งานนำเสนอ PowerPoint</vt:lpstr>
      <vt:lpstr>งานนำเสนอ PowerPoint</vt:lpstr>
      <vt:lpstr>แนวทางการดำเนินงาน</vt:lpstr>
      <vt:lpstr>งานนำเสนอ PowerPoint</vt:lpstr>
      <vt:lpstr>ด้านการผลิต</vt:lpstr>
      <vt:lpstr>ผลการตรวจมอบป้าย Clean Food Good Test</vt:lpstr>
      <vt:lpstr>งานนำเสนอ PowerPoint</vt:lpstr>
      <vt:lpstr>งานนำเสนอ PowerPoint</vt:lpstr>
      <vt:lpstr>งานนำเสนอ PowerPoint</vt:lpstr>
      <vt:lpstr>การตรวจสอบ</vt:lpstr>
      <vt:lpstr>ข้อมูลผู้ประกอบการ  เทศบาลตำบลพนมสารคาม</vt:lpstr>
      <vt:lpstr>งานนำเสนอ PowerPoint</vt:lpstr>
      <vt:lpstr>ผลการตรวจสอบ</vt:lpstr>
      <vt:lpstr>ผลการตรวจจากรถ Mobile Unit</vt:lpstr>
      <vt:lpstr>งานนำเสนอ PowerPoint</vt:lpstr>
      <vt:lpstr>การควบคุมมาตรฐาน</vt:lpstr>
      <vt:lpstr>การเผยแพร่ความรู้และสร้างเครือข่าย</vt:lpstr>
      <vt:lpstr>การบอกต่อกันแบบปากต่อปาก</vt:lpstr>
      <vt:lpstr>การแจกแผ่นพับความรู้</vt:lpstr>
      <vt:lpstr>การประชาสัมพันธ์ผ่านเสียงตามสาย</vt:lpstr>
      <vt:lpstr>ประชาสัมพันธ์ผ่านเว็ปไซต์เทศบาลตำบลพนมสารคาม</vt:lpstr>
      <vt:lpstr>ประชาสัมพันธ์ผ่านแอพลิเคชั่น LINE</vt:lpstr>
      <vt:lpstr>นวัตกรรมการดำเนินงาน</vt:lpstr>
      <vt:lpstr>งานนำเสนอ PowerPoint</vt:lpstr>
      <vt:lpstr>ผลการวัดระดับความพึงพอใจ</vt:lpstr>
      <vt:lpstr>ผลการวัดระดับความพึงพอใจ (ต่อ)</vt:lpstr>
      <vt:lpstr>ความภาคภูมิใจ</vt:lpstr>
      <vt:lpstr>ความคาดหวังในอนาคต</vt:lpstr>
      <vt:lpstr>ขอบคุณค่ะ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Windows User</cp:lastModifiedBy>
  <cp:revision>197</cp:revision>
  <dcterms:created xsi:type="dcterms:W3CDTF">2013-08-21T19:17:07Z</dcterms:created>
  <dcterms:modified xsi:type="dcterms:W3CDTF">2018-01-23T02:23:47Z</dcterms:modified>
</cp:coreProperties>
</file>