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1506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6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953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0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4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268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976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8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243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849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91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749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FC46-2604-4F28-935B-8148B3ECDE98}" type="datetimeFigureOut">
              <a:rPr lang="th-TH" smtClean="0"/>
              <a:t>31/03/63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F221-5007-4259-9E9A-D2082C08F8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181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E60EC444-B944-4FAC-AF3C-596F4C5C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22692"/>
            <a:ext cx="5915025" cy="2882978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ภาพกิจกรรมโครงการห่วงใย ใส่ใจคนพิการ ปี 2563</a:t>
            </a:r>
            <a:br>
              <a:rPr lang="en-US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วันที่ 25 กุมภาพันธ์ 2563</a:t>
            </a:r>
            <a:br>
              <a:rPr lang="en-US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ณ ห้องประชุมชั้น 3 ตึกอาชีวะอนามัย</a:t>
            </a:r>
            <a:br>
              <a:rPr lang="en-US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โรงพยาบาลเฉลิมพระเกียรติสมเด็จ</a:t>
            </a:r>
            <a:r>
              <a:rPr lang="th-TH" sz="1800" b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พระเทพรัตนราชสุดา </a:t>
            </a: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สยามบรมราชกุมารี ระยอง</a:t>
            </a:r>
            <a:br>
              <a:rPr lang="en-US" sz="1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งบประมาณโครงการ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35,140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br>
              <a:rPr lang="en-US" sz="1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ตัวแทนเนื้อหา 5" descr="D:\ภาพโครงการ2563\IMG_5035 (1).JPGโครงการ2563.JPG">
            <a:extLst>
              <a:ext uri="{FF2B5EF4-FFF2-40B4-BE49-F238E27FC236}">
                <a16:creationId xmlns:a16="http://schemas.microsoft.com/office/drawing/2014/main" id="{259F69C2-DB3D-42EB-B927-4AB36D5CDAE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2" y="2726076"/>
            <a:ext cx="2409713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82296065-1CF3-4157-BE0A-F6DCE7C684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27" y="2726076"/>
            <a:ext cx="2409713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8" name="รูปภาพ 7" descr="D:\ภาพโครงการ2563\IMG_5036.JPG">
            <a:extLst>
              <a:ext uri="{FF2B5EF4-FFF2-40B4-BE49-F238E27FC236}">
                <a16:creationId xmlns:a16="http://schemas.microsoft.com/office/drawing/2014/main" id="{A6A60F9A-6165-42F0-937A-78A0E79CE59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2" y="4891489"/>
            <a:ext cx="2409713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9" name="รูปภาพ 8" descr="D:\ภาพโครงการ2563\IMG_5030.JPG">
            <a:extLst>
              <a:ext uri="{FF2B5EF4-FFF2-40B4-BE49-F238E27FC236}">
                <a16:creationId xmlns:a16="http://schemas.microsoft.com/office/drawing/2014/main" id="{DB46940B-C67A-4B2E-8749-CCB04800C7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2" y="6939086"/>
            <a:ext cx="2409714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363E74C0-44FB-47E2-828A-C074966FA0A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981" y="4908194"/>
            <a:ext cx="2640454" cy="166785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1" name="รูปภาพ 10" descr="D:\ภาพโครงการ2563\IMG_5033.JPG">
            <a:extLst>
              <a:ext uri="{FF2B5EF4-FFF2-40B4-BE49-F238E27FC236}">
                <a16:creationId xmlns:a16="http://schemas.microsoft.com/office/drawing/2014/main" id="{884B461C-6A2F-4314-A537-BD3AF0AF531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981" y="6939085"/>
            <a:ext cx="2640454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39725284-5E9B-459D-92AE-5C1949DBF31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1" y="8986683"/>
            <a:ext cx="2409713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3" name="รูปภาพ 12" descr="D:\ภาพโครงการ2563\IMG_5038 (1).JPG">
            <a:extLst>
              <a:ext uri="{FF2B5EF4-FFF2-40B4-BE49-F238E27FC236}">
                <a16:creationId xmlns:a16="http://schemas.microsoft.com/office/drawing/2014/main" id="{E2ACF2E5-A531-4943-9F89-9B5990BF82D3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982" y="8986681"/>
            <a:ext cx="2640454" cy="16845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87404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ภาพกิจกรรมโครงการห่วงใย ใส่ใจคนพิการ ปี 2563 วันที่ 25 กุมภาพันธ์ 2563 ณ ห้องประชุมชั้น 3 ตึกอาชีวะอนามัย โรงพยาบาลเฉลิมพระเกียรติสมเด็จพระเทพรัตนราชสุดา สยามบรมราชกุมารี ระยอง งบประมาณโครงการ  35,140 บาท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ภาพกิจกรรมโครงการห่วงใย ใส่ใจคนพิการ ปี 2563 วันที่ 25 กุมภาพันธ์ 2563 ณ ห้องประชุมชั้น 3 ตึกอาชีวะอนามัย โรงพยาบาลเฉลิมพระเกียรติสมเด็จพระเทพรัตนสุดา สยามบรมราชกุมารี ระยอง งบประมาณโครงการ</dc:title>
  <dc:creator>User</dc:creator>
  <cp:lastModifiedBy>User</cp:lastModifiedBy>
  <cp:revision>6</cp:revision>
  <cp:lastPrinted>2020-03-31T04:07:59Z</cp:lastPrinted>
  <dcterms:created xsi:type="dcterms:W3CDTF">2020-03-31T03:52:18Z</dcterms:created>
  <dcterms:modified xsi:type="dcterms:W3CDTF">2020-03-31T04:12:49Z</dcterms:modified>
</cp:coreProperties>
</file>