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17" r:id="rId7"/>
    <p:sldMasterId id="2147483729" r:id="rId8"/>
    <p:sldMasterId id="2147483739" r:id="rId9"/>
    <p:sldMasterId id="2147483751" r:id="rId10"/>
  </p:sldMasterIdLst>
  <p:notesMasterIdLst>
    <p:notesMasterId r:id="rId52"/>
  </p:notesMasterIdLst>
  <p:sldIdLst>
    <p:sldId id="607" r:id="rId11"/>
    <p:sldId id="320" r:id="rId12"/>
    <p:sldId id="598" r:id="rId13"/>
    <p:sldId id="721" r:id="rId14"/>
    <p:sldId id="258" r:id="rId15"/>
    <p:sldId id="722" r:id="rId16"/>
    <p:sldId id="327" r:id="rId17"/>
    <p:sldId id="596" r:id="rId18"/>
    <p:sldId id="343" r:id="rId19"/>
    <p:sldId id="344" r:id="rId20"/>
    <p:sldId id="331" r:id="rId21"/>
    <p:sldId id="332" r:id="rId22"/>
    <p:sldId id="339" r:id="rId23"/>
    <p:sldId id="341" r:id="rId24"/>
    <p:sldId id="724" r:id="rId25"/>
    <p:sldId id="282" r:id="rId26"/>
    <p:sldId id="295" r:id="rId27"/>
    <p:sldId id="714" r:id="rId28"/>
    <p:sldId id="712" r:id="rId29"/>
    <p:sldId id="725" r:id="rId30"/>
    <p:sldId id="256" r:id="rId31"/>
    <p:sldId id="726" r:id="rId32"/>
    <p:sldId id="735" r:id="rId33"/>
    <p:sldId id="723" r:id="rId34"/>
    <p:sldId id="727" r:id="rId35"/>
    <p:sldId id="266" r:id="rId36"/>
    <p:sldId id="265" r:id="rId37"/>
    <p:sldId id="262" r:id="rId38"/>
    <p:sldId id="257" r:id="rId39"/>
    <p:sldId id="260" r:id="rId40"/>
    <p:sldId id="261" r:id="rId41"/>
    <p:sldId id="268" r:id="rId42"/>
    <p:sldId id="263" r:id="rId43"/>
    <p:sldId id="728" r:id="rId44"/>
    <p:sldId id="730" r:id="rId45"/>
    <p:sldId id="674" r:id="rId46"/>
    <p:sldId id="683" r:id="rId47"/>
    <p:sldId id="734" r:id="rId48"/>
    <p:sldId id="732" r:id="rId49"/>
    <p:sldId id="731" r:id="rId50"/>
    <p:sldId id="733" r:id="rId5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1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A4D60-70E7-4234-9728-FC94472C8D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6599F8C-B1E3-410C-9482-EE0B2D950002}">
      <dgm:prSet phldrT="[Text]"/>
      <dgm:spPr/>
      <dgm:t>
        <a:bodyPr/>
        <a:lstStyle/>
        <a:p>
          <a:r>
            <a:rPr lang="th-TH" dirty="0"/>
            <a:t>จัดตั้งและกำกับ หรือดำเนินการโดย อปท.หรือหน่วยงาน</a:t>
          </a:r>
        </a:p>
      </dgm:t>
    </dgm:pt>
    <dgm:pt modelId="{0E0AFD0F-A01B-413C-8B2A-F73FD4D93B62}" type="parTrans" cxnId="{9A50A7AE-81F1-4BF1-A78D-D07310CA0ADD}">
      <dgm:prSet/>
      <dgm:spPr/>
      <dgm:t>
        <a:bodyPr/>
        <a:lstStyle/>
        <a:p>
          <a:endParaRPr lang="th-TH"/>
        </a:p>
      </dgm:t>
    </dgm:pt>
    <dgm:pt modelId="{1367A755-31AE-42A7-B6C6-295EF58336D4}" type="sibTrans" cxnId="{9A50A7AE-81F1-4BF1-A78D-D07310CA0ADD}">
      <dgm:prSet/>
      <dgm:spPr/>
      <dgm:t>
        <a:bodyPr/>
        <a:lstStyle/>
        <a:p>
          <a:endParaRPr lang="th-TH"/>
        </a:p>
      </dgm:t>
    </dgm:pt>
    <dgm:pt modelId="{9EE8AF69-14A5-476A-B1B2-680160137EDA}">
      <dgm:prSet phldrT="[Text]"/>
      <dgm:spPr/>
      <dgm:t>
        <a:bodyPr/>
        <a:lstStyle/>
        <a:p>
          <a:r>
            <a:rPr lang="th-TH" dirty="0"/>
            <a:t>บริหารจัดการโดยคณะกรรมการ</a:t>
          </a:r>
        </a:p>
      </dgm:t>
    </dgm:pt>
    <dgm:pt modelId="{CAEB05AE-B776-4834-B833-0FDC8ABD3B02}" type="parTrans" cxnId="{2EDF7B53-1B0A-406F-BE5D-CE1F9E5BBA50}">
      <dgm:prSet/>
      <dgm:spPr/>
      <dgm:t>
        <a:bodyPr/>
        <a:lstStyle/>
        <a:p>
          <a:endParaRPr lang="th-TH"/>
        </a:p>
      </dgm:t>
    </dgm:pt>
    <dgm:pt modelId="{999EDE8B-8AF9-4AE4-9E83-6385E1716485}" type="sibTrans" cxnId="{2EDF7B53-1B0A-406F-BE5D-CE1F9E5BBA50}">
      <dgm:prSet/>
      <dgm:spPr/>
      <dgm:t>
        <a:bodyPr/>
        <a:lstStyle/>
        <a:p>
          <a:endParaRPr lang="th-TH"/>
        </a:p>
      </dgm:t>
    </dgm:pt>
    <dgm:pt modelId="{653482B5-AEB5-4B74-B369-CB3695D40612}">
      <dgm:prSet phldrT="[Text]"/>
      <dgm:spPr/>
      <dgm:t>
        <a:bodyPr/>
        <a:lstStyle/>
        <a:p>
          <a:r>
            <a:rPr lang="th-TH" dirty="0"/>
            <a:t>มีสถานที่ทำงานหรือสถานที่ติดต่อ</a:t>
          </a:r>
        </a:p>
      </dgm:t>
    </dgm:pt>
    <dgm:pt modelId="{C21D810F-E46B-4F26-AF72-FFFB5F7744DF}" type="parTrans" cxnId="{8A36EDD3-F3FB-4BEA-9F47-D9D0E5A9A732}">
      <dgm:prSet/>
      <dgm:spPr/>
      <dgm:t>
        <a:bodyPr/>
        <a:lstStyle/>
        <a:p>
          <a:endParaRPr lang="th-TH"/>
        </a:p>
      </dgm:t>
    </dgm:pt>
    <dgm:pt modelId="{FED550AA-E831-44CF-AE6D-E5D6E74B4D48}" type="sibTrans" cxnId="{8A36EDD3-F3FB-4BEA-9F47-D9D0E5A9A732}">
      <dgm:prSet/>
      <dgm:spPr/>
      <dgm:t>
        <a:bodyPr/>
        <a:lstStyle/>
        <a:p>
          <a:endParaRPr lang="th-TH"/>
        </a:p>
      </dgm:t>
    </dgm:pt>
    <dgm:pt modelId="{24A31452-EE29-4160-9D58-4FA0C1513149}">
      <dgm:prSet/>
      <dgm:spPr/>
      <dgm:t>
        <a:bodyPr/>
        <a:lstStyle/>
        <a:p>
          <a:r>
            <a:rPr lang="th-TH" dirty="0"/>
            <a:t>มีผู้จัดการระบบ </a:t>
          </a:r>
          <a:r>
            <a:rPr lang="en-US" dirty="0"/>
            <a:t>LTC   ( CM )</a:t>
          </a:r>
          <a:endParaRPr lang="th-TH" dirty="0"/>
        </a:p>
      </dgm:t>
    </dgm:pt>
    <dgm:pt modelId="{F50B17EE-0CBB-4CA7-BBFC-A018F470E439}" type="parTrans" cxnId="{A0422E88-77D7-4303-BC13-6F351849DA8D}">
      <dgm:prSet/>
      <dgm:spPr/>
      <dgm:t>
        <a:bodyPr/>
        <a:lstStyle/>
        <a:p>
          <a:endParaRPr lang="th-TH"/>
        </a:p>
      </dgm:t>
    </dgm:pt>
    <dgm:pt modelId="{20828F47-3702-4B9F-B584-033BBA06B4C2}" type="sibTrans" cxnId="{A0422E88-77D7-4303-BC13-6F351849DA8D}">
      <dgm:prSet/>
      <dgm:spPr/>
      <dgm:t>
        <a:bodyPr/>
        <a:lstStyle/>
        <a:p>
          <a:endParaRPr lang="th-TH"/>
        </a:p>
      </dgm:t>
    </dgm:pt>
    <dgm:pt modelId="{1F4E3BAB-E316-4952-A1BD-9FE7D49D0E62}">
      <dgm:prSet/>
      <dgm:spPr/>
      <dgm:t>
        <a:bodyPr/>
        <a:lstStyle/>
        <a:p>
          <a:r>
            <a:rPr lang="th-TH" dirty="0"/>
            <a:t>มีผู้ช่วยเหลือดูแลผู้ที่มีภาวะพึ่งพิง ( </a:t>
          </a:r>
          <a:r>
            <a:rPr lang="en-US" dirty="0"/>
            <a:t>CG )</a:t>
          </a:r>
          <a:endParaRPr lang="th-TH" dirty="0"/>
        </a:p>
      </dgm:t>
    </dgm:pt>
    <dgm:pt modelId="{2E315476-28A8-4681-8FE2-B00CAF0270CD}" type="parTrans" cxnId="{3D8D25BF-16B8-4740-AF5F-DB686B626F7E}">
      <dgm:prSet/>
      <dgm:spPr/>
      <dgm:t>
        <a:bodyPr/>
        <a:lstStyle/>
        <a:p>
          <a:endParaRPr lang="th-TH"/>
        </a:p>
      </dgm:t>
    </dgm:pt>
    <dgm:pt modelId="{BB55FDD4-D2A0-4A97-A14A-2F0B0A75D13C}" type="sibTrans" cxnId="{3D8D25BF-16B8-4740-AF5F-DB686B626F7E}">
      <dgm:prSet/>
      <dgm:spPr/>
      <dgm:t>
        <a:bodyPr/>
        <a:lstStyle/>
        <a:p>
          <a:endParaRPr lang="th-TH"/>
        </a:p>
      </dgm:t>
    </dgm:pt>
    <dgm:pt modelId="{F04FB1CC-F3E4-4DF8-BD23-A3293586A7E3}" type="pres">
      <dgm:prSet presAssocID="{868A4D60-70E7-4234-9728-FC94472C8D9E}" presName="Name0" presStyleCnt="0">
        <dgm:presLayoutVars>
          <dgm:chMax val="7"/>
          <dgm:chPref val="7"/>
          <dgm:dir/>
        </dgm:presLayoutVars>
      </dgm:prSet>
      <dgm:spPr/>
    </dgm:pt>
    <dgm:pt modelId="{4DACCB20-6CEA-4E94-A22E-C34074AEBAE4}" type="pres">
      <dgm:prSet presAssocID="{868A4D60-70E7-4234-9728-FC94472C8D9E}" presName="Name1" presStyleCnt="0"/>
      <dgm:spPr/>
    </dgm:pt>
    <dgm:pt modelId="{4D5F959C-FC87-41E1-A50E-9DEFFA6E0E5F}" type="pres">
      <dgm:prSet presAssocID="{868A4D60-70E7-4234-9728-FC94472C8D9E}" presName="cycle" presStyleCnt="0"/>
      <dgm:spPr/>
    </dgm:pt>
    <dgm:pt modelId="{D49419F5-AD66-4804-869A-9E894776DC06}" type="pres">
      <dgm:prSet presAssocID="{868A4D60-70E7-4234-9728-FC94472C8D9E}" presName="srcNode" presStyleLbl="node1" presStyleIdx="0" presStyleCnt="5"/>
      <dgm:spPr/>
    </dgm:pt>
    <dgm:pt modelId="{E9CE90A8-5C47-428D-8D15-0B803120AE91}" type="pres">
      <dgm:prSet presAssocID="{868A4D60-70E7-4234-9728-FC94472C8D9E}" presName="conn" presStyleLbl="parChTrans1D2" presStyleIdx="0" presStyleCnt="1"/>
      <dgm:spPr/>
    </dgm:pt>
    <dgm:pt modelId="{214E43E8-C131-4692-BE9E-C882A1E0004D}" type="pres">
      <dgm:prSet presAssocID="{868A4D60-70E7-4234-9728-FC94472C8D9E}" presName="extraNode" presStyleLbl="node1" presStyleIdx="0" presStyleCnt="5"/>
      <dgm:spPr/>
    </dgm:pt>
    <dgm:pt modelId="{9DE396AE-D3FF-4BA0-95F1-2DC15693DDAF}" type="pres">
      <dgm:prSet presAssocID="{868A4D60-70E7-4234-9728-FC94472C8D9E}" presName="dstNode" presStyleLbl="node1" presStyleIdx="0" presStyleCnt="5"/>
      <dgm:spPr/>
    </dgm:pt>
    <dgm:pt modelId="{00237539-1E6D-4E7E-AB01-35B102A7F2D1}" type="pres">
      <dgm:prSet presAssocID="{06599F8C-B1E3-410C-9482-EE0B2D950002}" presName="text_1" presStyleLbl="node1" presStyleIdx="0" presStyleCnt="5">
        <dgm:presLayoutVars>
          <dgm:bulletEnabled val="1"/>
        </dgm:presLayoutVars>
      </dgm:prSet>
      <dgm:spPr/>
    </dgm:pt>
    <dgm:pt modelId="{72DC43C3-BA02-4FE9-805A-3B7B19A96D5C}" type="pres">
      <dgm:prSet presAssocID="{06599F8C-B1E3-410C-9482-EE0B2D950002}" presName="accent_1" presStyleCnt="0"/>
      <dgm:spPr/>
    </dgm:pt>
    <dgm:pt modelId="{58B5DFD5-0E3A-4E58-9B6E-7D63935969D4}" type="pres">
      <dgm:prSet presAssocID="{06599F8C-B1E3-410C-9482-EE0B2D950002}" presName="accentRepeatNode" presStyleLbl="solidFgAcc1" presStyleIdx="0" presStyleCnt="5"/>
      <dgm:spPr/>
    </dgm:pt>
    <dgm:pt modelId="{ADEB8941-2A39-4DD8-A932-87DAC61348F1}" type="pres">
      <dgm:prSet presAssocID="{9EE8AF69-14A5-476A-B1B2-680160137EDA}" presName="text_2" presStyleLbl="node1" presStyleIdx="1" presStyleCnt="5">
        <dgm:presLayoutVars>
          <dgm:bulletEnabled val="1"/>
        </dgm:presLayoutVars>
      </dgm:prSet>
      <dgm:spPr/>
    </dgm:pt>
    <dgm:pt modelId="{3E5E300D-549C-4D70-A66A-50C95A3BBBE8}" type="pres">
      <dgm:prSet presAssocID="{9EE8AF69-14A5-476A-B1B2-680160137EDA}" presName="accent_2" presStyleCnt="0"/>
      <dgm:spPr/>
    </dgm:pt>
    <dgm:pt modelId="{BA29E6C2-2C03-4239-8B04-EDE26A9E2DBF}" type="pres">
      <dgm:prSet presAssocID="{9EE8AF69-14A5-476A-B1B2-680160137EDA}" presName="accentRepeatNode" presStyleLbl="solidFgAcc1" presStyleIdx="1" presStyleCnt="5"/>
      <dgm:spPr/>
    </dgm:pt>
    <dgm:pt modelId="{690DDF34-EB09-4C29-8ACE-25090DE1AABB}" type="pres">
      <dgm:prSet presAssocID="{653482B5-AEB5-4B74-B369-CB3695D40612}" presName="text_3" presStyleLbl="node1" presStyleIdx="2" presStyleCnt="5">
        <dgm:presLayoutVars>
          <dgm:bulletEnabled val="1"/>
        </dgm:presLayoutVars>
      </dgm:prSet>
      <dgm:spPr/>
    </dgm:pt>
    <dgm:pt modelId="{B1C6C40D-BB2C-4C6A-B5F9-9C69B06AEF4E}" type="pres">
      <dgm:prSet presAssocID="{653482B5-AEB5-4B74-B369-CB3695D40612}" presName="accent_3" presStyleCnt="0"/>
      <dgm:spPr/>
    </dgm:pt>
    <dgm:pt modelId="{216FC725-F7C5-4F30-AB51-75684D1D4D57}" type="pres">
      <dgm:prSet presAssocID="{653482B5-AEB5-4B74-B369-CB3695D40612}" presName="accentRepeatNode" presStyleLbl="solidFgAcc1" presStyleIdx="2" presStyleCnt="5"/>
      <dgm:spPr/>
    </dgm:pt>
    <dgm:pt modelId="{C164BAE2-5D41-4D9C-B50A-6D09416E574B}" type="pres">
      <dgm:prSet presAssocID="{24A31452-EE29-4160-9D58-4FA0C1513149}" presName="text_4" presStyleLbl="node1" presStyleIdx="3" presStyleCnt="5">
        <dgm:presLayoutVars>
          <dgm:bulletEnabled val="1"/>
        </dgm:presLayoutVars>
      </dgm:prSet>
      <dgm:spPr/>
    </dgm:pt>
    <dgm:pt modelId="{CD747B03-9471-4C81-9DA9-0FB91E612965}" type="pres">
      <dgm:prSet presAssocID="{24A31452-EE29-4160-9D58-4FA0C1513149}" presName="accent_4" presStyleCnt="0"/>
      <dgm:spPr/>
    </dgm:pt>
    <dgm:pt modelId="{E6577A41-11B6-418D-9C7D-0DDAA7F45BAB}" type="pres">
      <dgm:prSet presAssocID="{24A31452-EE29-4160-9D58-4FA0C1513149}" presName="accentRepeatNode" presStyleLbl="solidFgAcc1" presStyleIdx="3" presStyleCnt="5"/>
      <dgm:spPr/>
    </dgm:pt>
    <dgm:pt modelId="{B6AA24EE-4515-49ED-AC17-39193F24FCBC}" type="pres">
      <dgm:prSet presAssocID="{1F4E3BAB-E316-4952-A1BD-9FE7D49D0E62}" presName="text_5" presStyleLbl="node1" presStyleIdx="4" presStyleCnt="5">
        <dgm:presLayoutVars>
          <dgm:bulletEnabled val="1"/>
        </dgm:presLayoutVars>
      </dgm:prSet>
      <dgm:spPr/>
    </dgm:pt>
    <dgm:pt modelId="{C50AA614-80B9-4F90-82D6-9AEC3CE92B40}" type="pres">
      <dgm:prSet presAssocID="{1F4E3BAB-E316-4952-A1BD-9FE7D49D0E62}" presName="accent_5" presStyleCnt="0"/>
      <dgm:spPr/>
    </dgm:pt>
    <dgm:pt modelId="{0F2E8089-8D90-498A-9430-336DA1491183}" type="pres">
      <dgm:prSet presAssocID="{1F4E3BAB-E316-4952-A1BD-9FE7D49D0E62}" presName="accentRepeatNode" presStyleLbl="solidFgAcc1" presStyleIdx="4" presStyleCnt="5"/>
      <dgm:spPr/>
    </dgm:pt>
  </dgm:ptLst>
  <dgm:cxnLst>
    <dgm:cxn modelId="{E1755A22-8E7C-48C4-85AE-F8D9E9E944C4}" type="presOf" srcId="{24A31452-EE29-4160-9D58-4FA0C1513149}" destId="{C164BAE2-5D41-4D9C-B50A-6D09416E574B}" srcOrd="0" destOrd="0" presId="urn:microsoft.com/office/officeart/2008/layout/VerticalCurvedList"/>
    <dgm:cxn modelId="{63E3D944-771C-48D3-86D1-22AE2EA3DD7E}" type="presOf" srcId="{1367A755-31AE-42A7-B6C6-295EF58336D4}" destId="{E9CE90A8-5C47-428D-8D15-0B803120AE91}" srcOrd="0" destOrd="0" presId="urn:microsoft.com/office/officeart/2008/layout/VerticalCurvedList"/>
    <dgm:cxn modelId="{2EDF7B53-1B0A-406F-BE5D-CE1F9E5BBA50}" srcId="{868A4D60-70E7-4234-9728-FC94472C8D9E}" destId="{9EE8AF69-14A5-476A-B1B2-680160137EDA}" srcOrd="1" destOrd="0" parTransId="{CAEB05AE-B776-4834-B833-0FDC8ABD3B02}" sibTransId="{999EDE8B-8AF9-4AE4-9E83-6385E1716485}"/>
    <dgm:cxn modelId="{A0422E88-77D7-4303-BC13-6F351849DA8D}" srcId="{868A4D60-70E7-4234-9728-FC94472C8D9E}" destId="{24A31452-EE29-4160-9D58-4FA0C1513149}" srcOrd="3" destOrd="0" parTransId="{F50B17EE-0CBB-4CA7-BBFC-A018F470E439}" sibTransId="{20828F47-3702-4B9F-B584-033BBA06B4C2}"/>
    <dgm:cxn modelId="{07F442AD-92C5-458A-BB75-9D990E0D2DA0}" type="presOf" srcId="{653482B5-AEB5-4B74-B369-CB3695D40612}" destId="{690DDF34-EB09-4C29-8ACE-25090DE1AABB}" srcOrd="0" destOrd="0" presId="urn:microsoft.com/office/officeart/2008/layout/VerticalCurvedList"/>
    <dgm:cxn modelId="{9A50A7AE-81F1-4BF1-A78D-D07310CA0ADD}" srcId="{868A4D60-70E7-4234-9728-FC94472C8D9E}" destId="{06599F8C-B1E3-410C-9482-EE0B2D950002}" srcOrd="0" destOrd="0" parTransId="{0E0AFD0F-A01B-413C-8B2A-F73FD4D93B62}" sibTransId="{1367A755-31AE-42A7-B6C6-295EF58336D4}"/>
    <dgm:cxn modelId="{D101E7B0-AA23-49DC-97CD-A7FA563141B9}" type="presOf" srcId="{06599F8C-B1E3-410C-9482-EE0B2D950002}" destId="{00237539-1E6D-4E7E-AB01-35B102A7F2D1}" srcOrd="0" destOrd="0" presId="urn:microsoft.com/office/officeart/2008/layout/VerticalCurvedList"/>
    <dgm:cxn modelId="{458F5DB1-CA68-4AB6-9E64-362CF6E03516}" type="presOf" srcId="{9EE8AF69-14A5-476A-B1B2-680160137EDA}" destId="{ADEB8941-2A39-4DD8-A932-87DAC61348F1}" srcOrd="0" destOrd="0" presId="urn:microsoft.com/office/officeart/2008/layout/VerticalCurvedList"/>
    <dgm:cxn modelId="{3D8D25BF-16B8-4740-AF5F-DB686B626F7E}" srcId="{868A4D60-70E7-4234-9728-FC94472C8D9E}" destId="{1F4E3BAB-E316-4952-A1BD-9FE7D49D0E62}" srcOrd="4" destOrd="0" parTransId="{2E315476-28A8-4681-8FE2-B00CAF0270CD}" sibTransId="{BB55FDD4-D2A0-4A97-A14A-2F0B0A75D13C}"/>
    <dgm:cxn modelId="{8A36EDD3-F3FB-4BEA-9F47-D9D0E5A9A732}" srcId="{868A4D60-70E7-4234-9728-FC94472C8D9E}" destId="{653482B5-AEB5-4B74-B369-CB3695D40612}" srcOrd="2" destOrd="0" parTransId="{C21D810F-E46B-4F26-AF72-FFFB5F7744DF}" sibTransId="{FED550AA-E831-44CF-AE6D-E5D6E74B4D48}"/>
    <dgm:cxn modelId="{1CE4C6DD-78BF-4BAE-97DC-5EDDE362041D}" type="presOf" srcId="{1F4E3BAB-E316-4952-A1BD-9FE7D49D0E62}" destId="{B6AA24EE-4515-49ED-AC17-39193F24FCBC}" srcOrd="0" destOrd="0" presId="urn:microsoft.com/office/officeart/2008/layout/VerticalCurvedList"/>
    <dgm:cxn modelId="{069A71E8-BA61-4DCE-820C-55F8BF69ED35}" type="presOf" srcId="{868A4D60-70E7-4234-9728-FC94472C8D9E}" destId="{F04FB1CC-F3E4-4DF8-BD23-A3293586A7E3}" srcOrd="0" destOrd="0" presId="urn:microsoft.com/office/officeart/2008/layout/VerticalCurvedList"/>
    <dgm:cxn modelId="{55F2B809-A60D-45C6-881D-8D037778BB42}" type="presParOf" srcId="{F04FB1CC-F3E4-4DF8-BD23-A3293586A7E3}" destId="{4DACCB20-6CEA-4E94-A22E-C34074AEBAE4}" srcOrd="0" destOrd="0" presId="urn:microsoft.com/office/officeart/2008/layout/VerticalCurvedList"/>
    <dgm:cxn modelId="{EAFE11CF-13B0-473F-BDF1-142BD1380111}" type="presParOf" srcId="{4DACCB20-6CEA-4E94-A22E-C34074AEBAE4}" destId="{4D5F959C-FC87-41E1-A50E-9DEFFA6E0E5F}" srcOrd="0" destOrd="0" presId="urn:microsoft.com/office/officeart/2008/layout/VerticalCurvedList"/>
    <dgm:cxn modelId="{0F22CB3F-EC88-49CA-A80C-F07A5096248E}" type="presParOf" srcId="{4D5F959C-FC87-41E1-A50E-9DEFFA6E0E5F}" destId="{D49419F5-AD66-4804-869A-9E894776DC06}" srcOrd="0" destOrd="0" presId="urn:microsoft.com/office/officeart/2008/layout/VerticalCurvedList"/>
    <dgm:cxn modelId="{0403755E-6E6F-4F10-92F5-6DCBCE8AB80D}" type="presParOf" srcId="{4D5F959C-FC87-41E1-A50E-9DEFFA6E0E5F}" destId="{E9CE90A8-5C47-428D-8D15-0B803120AE91}" srcOrd="1" destOrd="0" presId="urn:microsoft.com/office/officeart/2008/layout/VerticalCurvedList"/>
    <dgm:cxn modelId="{EFB33B1C-D276-4014-8CE7-86890F06E6DD}" type="presParOf" srcId="{4D5F959C-FC87-41E1-A50E-9DEFFA6E0E5F}" destId="{214E43E8-C131-4692-BE9E-C882A1E0004D}" srcOrd="2" destOrd="0" presId="urn:microsoft.com/office/officeart/2008/layout/VerticalCurvedList"/>
    <dgm:cxn modelId="{E7961B92-0CE8-4D12-BE70-0CBF7A3C8722}" type="presParOf" srcId="{4D5F959C-FC87-41E1-A50E-9DEFFA6E0E5F}" destId="{9DE396AE-D3FF-4BA0-95F1-2DC15693DDAF}" srcOrd="3" destOrd="0" presId="urn:microsoft.com/office/officeart/2008/layout/VerticalCurvedList"/>
    <dgm:cxn modelId="{9D63C48E-8AF8-41BB-9322-6FEB08EFC061}" type="presParOf" srcId="{4DACCB20-6CEA-4E94-A22E-C34074AEBAE4}" destId="{00237539-1E6D-4E7E-AB01-35B102A7F2D1}" srcOrd="1" destOrd="0" presId="urn:microsoft.com/office/officeart/2008/layout/VerticalCurvedList"/>
    <dgm:cxn modelId="{C6A9C751-894D-4C05-B6DE-04543B2AF22E}" type="presParOf" srcId="{4DACCB20-6CEA-4E94-A22E-C34074AEBAE4}" destId="{72DC43C3-BA02-4FE9-805A-3B7B19A96D5C}" srcOrd="2" destOrd="0" presId="urn:microsoft.com/office/officeart/2008/layout/VerticalCurvedList"/>
    <dgm:cxn modelId="{79648C15-1676-432A-8EEF-1D1F2FB1721E}" type="presParOf" srcId="{72DC43C3-BA02-4FE9-805A-3B7B19A96D5C}" destId="{58B5DFD5-0E3A-4E58-9B6E-7D63935969D4}" srcOrd="0" destOrd="0" presId="urn:microsoft.com/office/officeart/2008/layout/VerticalCurvedList"/>
    <dgm:cxn modelId="{D0D859F1-FF32-4996-AC22-CFC7654B0A23}" type="presParOf" srcId="{4DACCB20-6CEA-4E94-A22E-C34074AEBAE4}" destId="{ADEB8941-2A39-4DD8-A932-87DAC61348F1}" srcOrd="3" destOrd="0" presId="urn:microsoft.com/office/officeart/2008/layout/VerticalCurvedList"/>
    <dgm:cxn modelId="{00548043-5E76-422B-9E57-95EB4D12A6E8}" type="presParOf" srcId="{4DACCB20-6CEA-4E94-A22E-C34074AEBAE4}" destId="{3E5E300D-549C-4D70-A66A-50C95A3BBBE8}" srcOrd="4" destOrd="0" presId="urn:microsoft.com/office/officeart/2008/layout/VerticalCurvedList"/>
    <dgm:cxn modelId="{DB449CFF-62BA-4A15-8118-4F666D0665FA}" type="presParOf" srcId="{3E5E300D-549C-4D70-A66A-50C95A3BBBE8}" destId="{BA29E6C2-2C03-4239-8B04-EDE26A9E2DBF}" srcOrd="0" destOrd="0" presId="urn:microsoft.com/office/officeart/2008/layout/VerticalCurvedList"/>
    <dgm:cxn modelId="{E52CF443-9025-4542-B1F3-94D8CAFF8EE7}" type="presParOf" srcId="{4DACCB20-6CEA-4E94-A22E-C34074AEBAE4}" destId="{690DDF34-EB09-4C29-8ACE-25090DE1AABB}" srcOrd="5" destOrd="0" presId="urn:microsoft.com/office/officeart/2008/layout/VerticalCurvedList"/>
    <dgm:cxn modelId="{49C09969-F1AD-43BF-93E3-0082A5F4F623}" type="presParOf" srcId="{4DACCB20-6CEA-4E94-A22E-C34074AEBAE4}" destId="{B1C6C40D-BB2C-4C6A-B5F9-9C69B06AEF4E}" srcOrd="6" destOrd="0" presId="urn:microsoft.com/office/officeart/2008/layout/VerticalCurvedList"/>
    <dgm:cxn modelId="{BE5D9312-926C-44EA-8468-FC4558DCD9F1}" type="presParOf" srcId="{B1C6C40D-BB2C-4C6A-B5F9-9C69B06AEF4E}" destId="{216FC725-F7C5-4F30-AB51-75684D1D4D57}" srcOrd="0" destOrd="0" presId="urn:microsoft.com/office/officeart/2008/layout/VerticalCurvedList"/>
    <dgm:cxn modelId="{67F04367-9284-4A44-8B77-FB55072505E8}" type="presParOf" srcId="{4DACCB20-6CEA-4E94-A22E-C34074AEBAE4}" destId="{C164BAE2-5D41-4D9C-B50A-6D09416E574B}" srcOrd="7" destOrd="0" presId="urn:microsoft.com/office/officeart/2008/layout/VerticalCurvedList"/>
    <dgm:cxn modelId="{E8C73BDE-713D-4C84-8BD0-F845A7288B4F}" type="presParOf" srcId="{4DACCB20-6CEA-4E94-A22E-C34074AEBAE4}" destId="{CD747B03-9471-4C81-9DA9-0FB91E612965}" srcOrd="8" destOrd="0" presId="urn:microsoft.com/office/officeart/2008/layout/VerticalCurvedList"/>
    <dgm:cxn modelId="{50110397-1315-4BA2-8BD4-1CB7D910AF66}" type="presParOf" srcId="{CD747B03-9471-4C81-9DA9-0FB91E612965}" destId="{E6577A41-11B6-418D-9C7D-0DDAA7F45BAB}" srcOrd="0" destOrd="0" presId="urn:microsoft.com/office/officeart/2008/layout/VerticalCurvedList"/>
    <dgm:cxn modelId="{62AFC521-400D-4E9D-96FC-8061F0C92C9D}" type="presParOf" srcId="{4DACCB20-6CEA-4E94-A22E-C34074AEBAE4}" destId="{B6AA24EE-4515-49ED-AC17-39193F24FCBC}" srcOrd="9" destOrd="0" presId="urn:microsoft.com/office/officeart/2008/layout/VerticalCurvedList"/>
    <dgm:cxn modelId="{53C595A5-A86F-4309-A7E4-1C40C21F55EA}" type="presParOf" srcId="{4DACCB20-6CEA-4E94-A22E-C34074AEBAE4}" destId="{C50AA614-80B9-4F90-82D6-9AEC3CE92B40}" srcOrd="10" destOrd="0" presId="urn:microsoft.com/office/officeart/2008/layout/VerticalCurvedList"/>
    <dgm:cxn modelId="{3B9AFBA5-143E-4747-9CA1-420499084FD4}" type="presParOf" srcId="{C50AA614-80B9-4F90-82D6-9AEC3CE92B40}" destId="{0F2E8089-8D90-498A-9430-336DA14911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14038-A894-4448-AE21-073B553DF7A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18F6996-6615-48B4-B206-87ABD6AB7E93}">
      <dgm:prSet phldrT="[Text]"/>
      <dgm:spPr/>
      <dgm:t>
        <a:bodyPr/>
        <a:lstStyle/>
        <a:p>
          <a:r>
            <a:rPr lang="en-US" dirty="0"/>
            <a:t>61</a:t>
          </a:r>
          <a:endParaRPr lang="th-TH" dirty="0"/>
        </a:p>
      </dgm:t>
    </dgm:pt>
    <dgm:pt modelId="{F8C6E564-6614-4DF7-8BED-D6E1DF72227A}" type="parTrans" cxnId="{D8AD2624-31C4-4B7A-9E44-D31C7D2E1D63}">
      <dgm:prSet/>
      <dgm:spPr/>
      <dgm:t>
        <a:bodyPr/>
        <a:lstStyle/>
        <a:p>
          <a:endParaRPr lang="th-TH"/>
        </a:p>
      </dgm:t>
    </dgm:pt>
    <dgm:pt modelId="{00848672-2048-493E-A496-229D72BFAE0B}" type="sibTrans" cxnId="{D8AD2624-31C4-4B7A-9E44-D31C7D2E1D63}">
      <dgm:prSet/>
      <dgm:spPr/>
      <dgm:t>
        <a:bodyPr/>
        <a:lstStyle/>
        <a:p>
          <a:endParaRPr lang="th-TH"/>
        </a:p>
      </dgm:t>
    </dgm:pt>
    <dgm:pt modelId="{C206642D-05A4-4FCA-80E2-6416058E9439}">
      <dgm:prSet phldrT="[Text]"/>
      <dgm:spPr/>
      <dgm:t>
        <a:bodyPr/>
        <a:lstStyle/>
        <a:p>
          <a:r>
            <a:rPr lang="en-US" dirty="0"/>
            <a:t>55 </a:t>
          </a:r>
          <a:r>
            <a:rPr lang="th-TH" dirty="0"/>
            <a:t>คน</a:t>
          </a:r>
        </a:p>
      </dgm:t>
    </dgm:pt>
    <dgm:pt modelId="{7C69B17A-3D17-4526-9CE3-9B904E6227BF}" type="parTrans" cxnId="{736C2935-FD79-4F9F-B588-5C9137912D79}">
      <dgm:prSet/>
      <dgm:spPr/>
      <dgm:t>
        <a:bodyPr/>
        <a:lstStyle/>
        <a:p>
          <a:endParaRPr lang="th-TH"/>
        </a:p>
      </dgm:t>
    </dgm:pt>
    <dgm:pt modelId="{D4C4A378-6055-45D2-9D97-4AEAD3EDDF40}" type="sibTrans" cxnId="{736C2935-FD79-4F9F-B588-5C9137912D79}">
      <dgm:prSet/>
      <dgm:spPr/>
      <dgm:t>
        <a:bodyPr/>
        <a:lstStyle/>
        <a:p>
          <a:endParaRPr lang="th-TH"/>
        </a:p>
      </dgm:t>
    </dgm:pt>
    <dgm:pt modelId="{F2495D8F-36DC-4DDE-A88D-198C8FE630A7}">
      <dgm:prSet phldrT="[Text]"/>
      <dgm:spPr/>
      <dgm:t>
        <a:bodyPr/>
        <a:lstStyle/>
        <a:p>
          <a:r>
            <a:rPr lang="en-US" dirty="0"/>
            <a:t>62</a:t>
          </a:r>
          <a:endParaRPr lang="th-TH" dirty="0"/>
        </a:p>
      </dgm:t>
    </dgm:pt>
    <dgm:pt modelId="{85F6FF89-16C9-4DEB-9CF4-E94C1AA39641}" type="parTrans" cxnId="{78145F39-1538-4699-96C7-4AB62EF4E386}">
      <dgm:prSet/>
      <dgm:spPr/>
      <dgm:t>
        <a:bodyPr/>
        <a:lstStyle/>
        <a:p>
          <a:endParaRPr lang="th-TH"/>
        </a:p>
      </dgm:t>
    </dgm:pt>
    <dgm:pt modelId="{2443142C-D066-4508-B1D8-928200C9EE46}" type="sibTrans" cxnId="{78145F39-1538-4699-96C7-4AB62EF4E386}">
      <dgm:prSet/>
      <dgm:spPr/>
      <dgm:t>
        <a:bodyPr/>
        <a:lstStyle/>
        <a:p>
          <a:endParaRPr lang="th-TH"/>
        </a:p>
      </dgm:t>
    </dgm:pt>
    <dgm:pt modelId="{D86B0333-311F-4D01-9B2D-77ACA360ED2B}">
      <dgm:prSet phldrT="[Text]"/>
      <dgm:spPr/>
      <dgm:t>
        <a:bodyPr/>
        <a:lstStyle/>
        <a:p>
          <a:r>
            <a:rPr lang="en-US" dirty="0"/>
            <a:t>93 </a:t>
          </a:r>
          <a:r>
            <a:rPr lang="th-TH" dirty="0"/>
            <a:t>คน</a:t>
          </a:r>
        </a:p>
      </dgm:t>
    </dgm:pt>
    <dgm:pt modelId="{7625503B-E4C8-4139-9E39-887C14F50AB9}" type="parTrans" cxnId="{4611548D-E7B8-41B3-AEA8-CDC93B4D5F23}">
      <dgm:prSet/>
      <dgm:spPr/>
      <dgm:t>
        <a:bodyPr/>
        <a:lstStyle/>
        <a:p>
          <a:endParaRPr lang="th-TH"/>
        </a:p>
      </dgm:t>
    </dgm:pt>
    <dgm:pt modelId="{794A845A-5199-47E3-95B4-E5409711AC0D}" type="sibTrans" cxnId="{4611548D-E7B8-41B3-AEA8-CDC93B4D5F23}">
      <dgm:prSet/>
      <dgm:spPr/>
      <dgm:t>
        <a:bodyPr/>
        <a:lstStyle/>
        <a:p>
          <a:endParaRPr lang="th-TH"/>
        </a:p>
      </dgm:t>
    </dgm:pt>
    <dgm:pt modelId="{1D9D3AC1-EB9B-46A6-B7E2-C77702021DAC}">
      <dgm:prSet/>
      <dgm:spPr/>
      <dgm:t>
        <a:bodyPr/>
        <a:lstStyle/>
        <a:p>
          <a:r>
            <a:rPr lang="en-US" dirty="0"/>
            <a:t>63</a:t>
          </a:r>
          <a:endParaRPr lang="th-TH" dirty="0"/>
        </a:p>
      </dgm:t>
    </dgm:pt>
    <dgm:pt modelId="{2891EB98-A61A-4312-B714-A6A630748EB2}" type="parTrans" cxnId="{6200A283-2029-4DD4-ADC2-273A3D1D738C}">
      <dgm:prSet/>
      <dgm:spPr/>
      <dgm:t>
        <a:bodyPr/>
        <a:lstStyle/>
        <a:p>
          <a:endParaRPr lang="th-TH"/>
        </a:p>
      </dgm:t>
    </dgm:pt>
    <dgm:pt modelId="{8635EFD3-E66B-4A67-B372-7D84DF31F396}" type="sibTrans" cxnId="{6200A283-2029-4DD4-ADC2-273A3D1D738C}">
      <dgm:prSet/>
      <dgm:spPr/>
      <dgm:t>
        <a:bodyPr/>
        <a:lstStyle/>
        <a:p>
          <a:endParaRPr lang="th-TH"/>
        </a:p>
      </dgm:t>
    </dgm:pt>
    <dgm:pt modelId="{1EF39BB2-5E4E-4049-B9A1-25A398274087}">
      <dgm:prSet/>
      <dgm:spPr/>
      <dgm:t>
        <a:bodyPr/>
        <a:lstStyle/>
        <a:p>
          <a:r>
            <a:rPr lang="en-US" dirty="0"/>
            <a:t>116 </a:t>
          </a:r>
          <a:r>
            <a:rPr lang="th-TH" dirty="0"/>
            <a:t>คน</a:t>
          </a:r>
        </a:p>
      </dgm:t>
    </dgm:pt>
    <dgm:pt modelId="{DB2C97F0-ABB9-4353-A80B-947F612456C7}" type="parTrans" cxnId="{81CA62F8-9055-453A-9BA0-B871182CC744}">
      <dgm:prSet/>
      <dgm:spPr/>
      <dgm:t>
        <a:bodyPr/>
        <a:lstStyle/>
        <a:p>
          <a:endParaRPr lang="th-TH"/>
        </a:p>
      </dgm:t>
    </dgm:pt>
    <dgm:pt modelId="{DBAB7D2F-ADD9-4C5D-9901-9E20EBA37E67}" type="sibTrans" cxnId="{81CA62F8-9055-453A-9BA0-B871182CC744}">
      <dgm:prSet/>
      <dgm:spPr/>
      <dgm:t>
        <a:bodyPr/>
        <a:lstStyle/>
        <a:p>
          <a:endParaRPr lang="th-TH"/>
        </a:p>
      </dgm:t>
    </dgm:pt>
    <dgm:pt modelId="{6CB0BF58-E2CC-4437-9453-93EDA716D9E7}" type="pres">
      <dgm:prSet presAssocID="{2D514038-A894-4448-AE21-073B553DF7A6}" presName="Name0" presStyleCnt="0">
        <dgm:presLayoutVars>
          <dgm:dir/>
          <dgm:animLvl val="lvl"/>
          <dgm:resizeHandles/>
        </dgm:presLayoutVars>
      </dgm:prSet>
      <dgm:spPr/>
    </dgm:pt>
    <dgm:pt modelId="{DAD5A22C-09E1-41C1-93B1-89F843BAF533}" type="pres">
      <dgm:prSet presAssocID="{E18F6996-6615-48B4-B206-87ABD6AB7E93}" presName="linNode" presStyleCnt="0"/>
      <dgm:spPr/>
    </dgm:pt>
    <dgm:pt modelId="{C39ABDDB-417E-4B6E-AC61-C721E388F766}" type="pres">
      <dgm:prSet presAssocID="{E18F6996-6615-48B4-B206-87ABD6AB7E93}" presName="parentShp" presStyleLbl="node1" presStyleIdx="0" presStyleCnt="3" custScaleX="77120">
        <dgm:presLayoutVars>
          <dgm:bulletEnabled val="1"/>
        </dgm:presLayoutVars>
      </dgm:prSet>
      <dgm:spPr/>
    </dgm:pt>
    <dgm:pt modelId="{3AD7B5D5-C997-4320-932D-51A53C1D25E9}" type="pres">
      <dgm:prSet presAssocID="{E18F6996-6615-48B4-B206-87ABD6AB7E93}" presName="childShp" presStyleLbl="bgAccFollowNode1" presStyleIdx="0" presStyleCnt="3">
        <dgm:presLayoutVars>
          <dgm:bulletEnabled val="1"/>
        </dgm:presLayoutVars>
      </dgm:prSet>
      <dgm:spPr/>
    </dgm:pt>
    <dgm:pt modelId="{1F9F1E61-D664-4109-B943-5DD4C9E60BCA}" type="pres">
      <dgm:prSet presAssocID="{00848672-2048-493E-A496-229D72BFAE0B}" presName="spacing" presStyleCnt="0"/>
      <dgm:spPr/>
    </dgm:pt>
    <dgm:pt modelId="{6E8FA590-D505-4D3C-A445-E8CEC8B5588B}" type="pres">
      <dgm:prSet presAssocID="{F2495D8F-36DC-4DDE-A88D-198C8FE630A7}" presName="linNode" presStyleCnt="0"/>
      <dgm:spPr/>
    </dgm:pt>
    <dgm:pt modelId="{CB0D05F5-655B-4348-9693-8F863D2C7DC7}" type="pres">
      <dgm:prSet presAssocID="{F2495D8F-36DC-4DDE-A88D-198C8FE630A7}" presName="parentShp" presStyleLbl="node1" presStyleIdx="1" presStyleCnt="3" custScaleX="77120">
        <dgm:presLayoutVars>
          <dgm:bulletEnabled val="1"/>
        </dgm:presLayoutVars>
      </dgm:prSet>
      <dgm:spPr/>
    </dgm:pt>
    <dgm:pt modelId="{2E3C8E59-2C1E-4F4B-959C-4A7E66B6E395}" type="pres">
      <dgm:prSet presAssocID="{F2495D8F-36DC-4DDE-A88D-198C8FE630A7}" presName="childShp" presStyleLbl="bgAccFollowNode1" presStyleIdx="1" presStyleCnt="3">
        <dgm:presLayoutVars>
          <dgm:bulletEnabled val="1"/>
        </dgm:presLayoutVars>
      </dgm:prSet>
      <dgm:spPr/>
    </dgm:pt>
    <dgm:pt modelId="{D009C165-60ED-4804-9505-AF7573A1A467}" type="pres">
      <dgm:prSet presAssocID="{2443142C-D066-4508-B1D8-928200C9EE46}" presName="spacing" presStyleCnt="0"/>
      <dgm:spPr/>
    </dgm:pt>
    <dgm:pt modelId="{38ED5320-7FE5-42CE-B23C-753C4DDD2F4E}" type="pres">
      <dgm:prSet presAssocID="{1D9D3AC1-EB9B-46A6-B7E2-C77702021DAC}" presName="linNode" presStyleCnt="0"/>
      <dgm:spPr/>
    </dgm:pt>
    <dgm:pt modelId="{C80A1492-05A9-474F-A168-97FBB0BC1A86}" type="pres">
      <dgm:prSet presAssocID="{1D9D3AC1-EB9B-46A6-B7E2-C77702021DAC}" presName="parentShp" presStyleLbl="node1" presStyleIdx="2" presStyleCnt="3" custScaleX="77120">
        <dgm:presLayoutVars>
          <dgm:bulletEnabled val="1"/>
        </dgm:presLayoutVars>
      </dgm:prSet>
      <dgm:spPr/>
    </dgm:pt>
    <dgm:pt modelId="{2ADC871C-465D-49AC-9B78-9801C44180F8}" type="pres">
      <dgm:prSet presAssocID="{1D9D3AC1-EB9B-46A6-B7E2-C77702021DA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9B72E16-14E9-47BE-A5D0-2266DCEC9A90}" type="presOf" srcId="{1D9D3AC1-EB9B-46A6-B7E2-C77702021DAC}" destId="{C80A1492-05A9-474F-A168-97FBB0BC1A86}" srcOrd="0" destOrd="0" presId="urn:microsoft.com/office/officeart/2005/8/layout/vList6"/>
    <dgm:cxn modelId="{046E181A-00D8-4BFA-AB9C-F2C113F3EE91}" type="presOf" srcId="{D86B0333-311F-4D01-9B2D-77ACA360ED2B}" destId="{2E3C8E59-2C1E-4F4B-959C-4A7E66B6E395}" srcOrd="0" destOrd="0" presId="urn:microsoft.com/office/officeart/2005/8/layout/vList6"/>
    <dgm:cxn modelId="{2C92031B-DC4D-4EA0-9637-CD801DB1D2AE}" type="presOf" srcId="{F2495D8F-36DC-4DDE-A88D-198C8FE630A7}" destId="{CB0D05F5-655B-4348-9693-8F863D2C7DC7}" srcOrd="0" destOrd="0" presId="urn:microsoft.com/office/officeart/2005/8/layout/vList6"/>
    <dgm:cxn modelId="{D8AD2624-31C4-4B7A-9E44-D31C7D2E1D63}" srcId="{2D514038-A894-4448-AE21-073B553DF7A6}" destId="{E18F6996-6615-48B4-B206-87ABD6AB7E93}" srcOrd="0" destOrd="0" parTransId="{F8C6E564-6614-4DF7-8BED-D6E1DF72227A}" sibTransId="{00848672-2048-493E-A496-229D72BFAE0B}"/>
    <dgm:cxn modelId="{736C2935-FD79-4F9F-B588-5C9137912D79}" srcId="{E18F6996-6615-48B4-B206-87ABD6AB7E93}" destId="{C206642D-05A4-4FCA-80E2-6416058E9439}" srcOrd="0" destOrd="0" parTransId="{7C69B17A-3D17-4526-9CE3-9B904E6227BF}" sibTransId="{D4C4A378-6055-45D2-9D97-4AEAD3EDDF40}"/>
    <dgm:cxn modelId="{78145F39-1538-4699-96C7-4AB62EF4E386}" srcId="{2D514038-A894-4448-AE21-073B553DF7A6}" destId="{F2495D8F-36DC-4DDE-A88D-198C8FE630A7}" srcOrd="1" destOrd="0" parTransId="{85F6FF89-16C9-4DEB-9CF4-E94C1AA39641}" sibTransId="{2443142C-D066-4508-B1D8-928200C9EE46}"/>
    <dgm:cxn modelId="{DE1BE374-68E0-4E60-8D3E-D191F8AEFAB6}" type="presOf" srcId="{1EF39BB2-5E4E-4049-B9A1-25A398274087}" destId="{2ADC871C-465D-49AC-9B78-9801C44180F8}" srcOrd="0" destOrd="0" presId="urn:microsoft.com/office/officeart/2005/8/layout/vList6"/>
    <dgm:cxn modelId="{6200A283-2029-4DD4-ADC2-273A3D1D738C}" srcId="{2D514038-A894-4448-AE21-073B553DF7A6}" destId="{1D9D3AC1-EB9B-46A6-B7E2-C77702021DAC}" srcOrd="2" destOrd="0" parTransId="{2891EB98-A61A-4312-B714-A6A630748EB2}" sibTransId="{8635EFD3-E66B-4A67-B372-7D84DF31F396}"/>
    <dgm:cxn modelId="{4611548D-E7B8-41B3-AEA8-CDC93B4D5F23}" srcId="{F2495D8F-36DC-4DDE-A88D-198C8FE630A7}" destId="{D86B0333-311F-4D01-9B2D-77ACA360ED2B}" srcOrd="0" destOrd="0" parTransId="{7625503B-E4C8-4139-9E39-887C14F50AB9}" sibTransId="{794A845A-5199-47E3-95B4-E5409711AC0D}"/>
    <dgm:cxn modelId="{B1A8B59B-DEFE-4326-AB95-D26FAF3E4C28}" type="presOf" srcId="{E18F6996-6615-48B4-B206-87ABD6AB7E93}" destId="{C39ABDDB-417E-4B6E-AC61-C721E388F766}" srcOrd="0" destOrd="0" presId="urn:microsoft.com/office/officeart/2005/8/layout/vList6"/>
    <dgm:cxn modelId="{4028D0D0-FFA4-4D35-B4E2-E86CB5AE1D7D}" type="presOf" srcId="{2D514038-A894-4448-AE21-073B553DF7A6}" destId="{6CB0BF58-E2CC-4437-9453-93EDA716D9E7}" srcOrd="0" destOrd="0" presId="urn:microsoft.com/office/officeart/2005/8/layout/vList6"/>
    <dgm:cxn modelId="{FB823BDE-A13F-4BD9-AAA4-6C36BABBC784}" type="presOf" srcId="{C206642D-05A4-4FCA-80E2-6416058E9439}" destId="{3AD7B5D5-C997-4320-932D-51A53C1D25E9}" srcOrd="0" destOrd="0" presId="urn:microsoft.com/office/officeart/2005/8/layout/vList6"/>
    <dgm:cxn modelId="{81CA62F8-9055-453A-9BA0-B871182CC744}" srcId="{1D9D3AC1-EB9B-46A6-B7E2-C77702021DAC}" destId="{1EF39BB2-5E4E-4049-B9A1-25A398274087}" srcOrd="0" destOrd="0" parTransId="{DB2C97F0-ABB9-4353-A80B-947F612456C7}" sibTransId="{DBAB7D2F-ADD9-4C5D-9901-9E20EBA37E67}"/>
    <dgm:cxn modelId="{5C586502-4170-4D2E-9EE3-CFB03FF52DF1}" type="presParOf" srcId="{6CB0BF58-E2CC-4437-9453-93EDA716D9E7}" destId="{DAD5A22C-09E1-41C1-93B1-89F843BAF533}" srcOrd="0" destOrd="0" presId="urn:microsoft.com/office/officeart/2005/8/layout/vList6"/>
    <dgm:cxn modelId="{35278305-869C-407F-BB04-260ECAAB7558}" type="presParOf" srcId="{DAD5A22C-09E1-41C1-93B1-89F843BAF533}" destId="{C39ABDDB-417E-4B6E-AC61-C721E388F766}" srcOrd="0" destOrd="0" presId="urn:microsoft.com/office/officeart/2005/8/layout/vList6"/>
    <dgm:cxn modelId="{F2A4547D-8C6A-4654-9151-9C5280AB9FA3}" type="presParOf" srcId="{DAD5A22C-09E1-41C1-93B1-89F843BAF533}" destId="{3AD7B5D5-C997-4320-932D-51A53C1D25E9}" srcOrd="1" destOrd="0" presId="urn:microsoft.com/office/officeart/2005/8/layout/vList6"/>
    <dgm:cxn modelId="{8E65B60C-C75C-4334-9651-DFF55E89EC29}" type="presParOf" srcId="{6CB0BF58-E2CC-4437-9453-93EDA716D9E7}" destId="{1F9F1E61-D664-4109-B943-5DD4C9E60BCA}" srcOrd="1" destOrd="0" presId="urn:microsoft.com/office/officeart/2005/8/layout/vList6"/>
    <dgm:cxn modelId="{7220C855-397D-48A0-8D9C-BAE3AB62BD36}" type="presParOf" srcId="{6CB0BF58-E2CC-4437-9453-93EDA716D9E7}" destId="{6E8FA590-D505-4D3C-A445-E8CEC8B5588B}" srcOrd="2" destOrd="0" presId="urn:microsoft.com/office/officeart/2005/8/layout/vList6"/>
    <dgm:cxn modelId="{6D3D3A6B-FECF-4DE6-B374-DA89F3AE4174}" type="presParOf" srcId="{6E8FA590-D505-4D3C-A445-E8CEC8B5588B}" destId="{CB0D05F5-655B-4348-9693-8F863D2C7DC7}" srcOrd="0" destOrd="0" presId="urn:microsoft.com/office/officeart/2005/8/layout/vList6"/>
    <dgm:cxn modelId="{CCD7AC43-8208-4963-AA2D-BB877C76F713}" type="presParOf" srcId="{6E8FA590-D505-4D3C-A445-E8CEC8B5588B}" destId="{2E3C8E59-2C1E-4F4B-959C-4A7E66B6E395}" srcOrd="1" destOrd="0" presId="urn:microsoft.com/office/officeart/2005/8/layout/vList6"/>
    <dgm:cxn modelId="{FE2C0E47-9863-4C53-877C-65174777A940}" type="presParOf" srcId="{6CB0BF58-E2CC-4437-9453-93EDA716D9E7}" destId="{D009C165-60ED-4804-9505-AF7573A1A467}" srcOrd="3" destOrd="0" presId="urn:microsoft.com/office/officeart/2005/8/layout/vList6"/>
    <dgm:cxn modelId="{9AB733F5-27F0-4C44-B059-FD3100C04BDD}" type="presParOf" srcId="{6CB0BF58-E2CC-4437-9453-93EDA716D9E7}" destId="{38ED5320-7FE5-42CE-B23C-753C4DDD2F4E}" srcOrd="4" destOrd="0" presId="urn:microsoft.com/office/officeart/2005/8/layout/vList6"/>
    <dgm:cxn modelId="{C0400016-F37F-474C-A285-FB91372F9DF6}" type="presParOf" srcId="{38ED5320-7FE5-42CE-B23C-753C4DDD2F4E}" destId="{C80A1492-05A9-474F-A168-97FBB0BC1A86}" srcOrd="0" destOrd="0" presId="urn:microsoft.com/office/officeart/2005/8/layout/vList6"/>
    <dgm:cxn modelId="{79F28E9F-ADE4-4B1C-A2D1-54114D28AE19}" type="presParOf" srcId="{38ED5320-7FE5-42CE-B23C-753C4DDD2F4E}" destId="{2ADC871C-465D-49AC-9B78-9801C44180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14038-A894-4448-AE21-073B553DF7A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18F6996-6615-48B4-B206-87ABD6AB7E93}">
      <dgm:prSet phldrT="[Text]"/>
      <dgm:spPr/>
      <dgm:t>
        <a:bodyPr/>
        <a:lstStyle/>
        <a:p>
          <a:r>
            <a:rPr lang="en-US" dirty="0"/>
            <a:t>64</a:t>
          </a:r>
          <a:endParaRPr lang="th-TH" dirty="0"/>
        </a:p>
      </dgm:t>
    </dgm:pt>
    <dgm:pt modelId="{F8C6E564-6614-4DF7-8BED-D6E1DF72227A}" type="parTrans" cxnId="{D8AD2624-31C4-4B7A-9E44-D31C7D2E1D63}">
      <dgm:prSet/>
      <dgm:spPr/>
      <dgm:t>
        <a:bodyPr/>
        <a:lstStyle/>
        <a:p>
          <a:endParaRPr lang="th-TH"/>
        </a:p>
      </dgm:t>
    </dgm:pt>
    <dgm:pt modelId="{00848672-2048-493E-A496-229D72BFAE0B}" type="sibTrans" cxnId="{D8AD2624-31C4-4B7A-9E44-D31C7D2E1D63}">
      <dgm:prSet/>
      <dgm:spPr/>
      <dgm:t>
        <a:bodyPr/>
        <a:lstStyle/>
        <a:p>
          <a:endParaRPr lang="th-TH"/>
        </a:p>
      </dgm:t>
    </dgm:pt>
    <dgm:pt modelId="{C206642D-05A4-4FCA-80E2-6416058E9439}">
      <dgm:prSet phldrT="[Text]"/>
      <dgm:spPr/>
      <dgm:t>
        <a:bodyPr/>
        <a:lstStyle/>
        <a:p>
          <a:r>
            <a:rPr lang="en-US" dirty="0"/>
            <a:t>50 </a:t>
          </a:r>
          <a:r>
            <a:rPr lang="th-TH" dirty="0"/>
            <a:t>คน</a:t>
          </a:r>
        </a:p>
      </dgm:t>
    </dgm:pt>
    <dgm:pt modelId="{7C69B17A-3D17-4526-9CE3-9B904E6227BF}" type="parTrans" cxnId="{736C2935-FD79-4F9F-B588-5C9137912D79}">
      <dgm:prSet/>
      <dgm:spPr/>
      <dgm:t>
        <a:bodyPr/>
        <a:lstStyle/>
        <a:p>
          <a:endParaRPr lang="th-TH"/>
        </a:p>
      </dgm:t>
    </dgm:pt>
    <dgm:pt modelId="{D4C4A378-6055-45D2-9D97-4AEAD3EDDF40}" type="sibTrans" cxnId="{736C2935-FD79-4F9F-B588-5C9137912D79}">
      <dgm:prSet/>
      <dgm:spPr/>
      <dgm:t>
        <a:bodyPr/>
        <a:lstStyle/>
        <a:p>
          <a:endParaRPr lang="th-TH"/>
        </a:p>
      </dgm:t>
    </dgm:pt>
    <dgm:pt modelId="{6CB0BF58-E2CC-4437-9453-93EDA716D9E7}" type="pres">
      <dgm:prSet presAssocID="{2D514038-A894-4448-AE21-073B553DF7A6}" presName="Name0" presStyleCnt="0">
        <dgm:presLayoutVars>
          <dgm:dir/>
          <dgm:animLvl val="lvl"/>
          <dgm:resizeHandles/>
        </dgm:presLayoutVars>
      </dgm:prSet>
      <dgm:spPr/>
    </dgm:pt>
    <dgm:pt modelId="{DAD5A22C-09E1-41C1-93B1-89F843BAF533}" type="pres">
      <dgm:prSet presAssocID="{E18F6996-6615-48B4-B206-87ABD6AB7E93}" presName="linNode" presStyleCnt="0"/>
      <dgm:spPr/>
    </dgm:pt>
    <dgm:pt modelId="{C39ABDDB-417E-4B6E-AC61-C721E388F766}" type="pres">
      <dgm:prSet presAssocID="{E18F6996-6615-48B4-B206-87ABD6AB7E93}" presName="parentShp" presStyleLbl="node1" presStyleIdx="0" presStyleCnt="1" custScaleX="77120">
        <dgm:presLayoutVars>
          <dgm:bulletEnabled val="1"/>
        </dgm:presLayoutVars>
      </dgm:prSet>
      <dgm:spPr/>
    </dgm:pt>
    <dgm:pt modelId="{3AD7B5D5-C997-4320-932D-51A53C1D25E9}" type="pres">
      <dgm:prSet presAssocID="{E18F6996-6615-48B4-B206-87ABD6AB7E9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D8AD2624-31C4-4B7A-9E44-D31C7D2E1D63}" srcId="{2D514038-A894-4448-AE21-073B553DF7A6}" destId="{E18F6996-6615-48B4-B206-87ABD6AB7E93}" srcOrd="0" destOrd="0" parTransId="{F8C6E564-6614-4DF7-8BED-D6E1DF72227A}" sibTransId="{00848672-2048-493E-A496-229D72BFAE0B}"/>
    <dgm:cxn modelId="{736C2935-FD79-4F9F-B588-5C9137912D79}" srcId="{E18F6996-6615-48B4-B206-87ABD6AB7E93}" destId="{C206642D-05A4-4FCA-80E2-6416058E9439}" srcOrd="0" destOrd="0" parTransId="{7C69B17A-3D17-4526-9CE3-9B904E6227BF}" sibTransId="{D4C4A378-6055-45D2-9D97-4AEAD3EDDF40}"/>
    <dgm:cxn modelId="{B1A8B59B-DEFE-4326-AB95-D26FAF3E4C28}" type="presOf" srcId="{E18F6996-6615-48B4-B206-87ABD6AB7E93}" destId="{C39ABDDB-417E-4B6E-AC61-C721E388F766}" srcOrd="0" destOrd="0" presId="urn:microsoft.com/office/officeart/2005/8/layout/vList6"/>
    <dgm:cxn modelId="{4028D0D0-FFA4-4D35-B4E2-E86CB5AE1D7D}" type="presOf" srcId="{2D514038-A894-4448-AE21-073B553DF7A6}" destId="{6CB0BF58-E2CC-4437-9453-93EDA716D9E7}" srcOrd="0" destOrd="0" presId="urn:microsoft.com/office/officeart/2005/8/layout/vList6"/>
    <dgm:cxn modelId="{FB823BDE-A13F-4BD9-AAA4-6C36BABBC784}" type="presOf" srcId="{C206642D-05A4-4FCA-80E2-6416058E9439}" destId="{3AD7B5D5-C997-4320-932D-51A53C1D25E9}" srcOrd="0" destOrd="0" presId="urn:microsoft.com/office/officeart/2005/8/layout/vList6"/>
    <dgm:cxn modelId="{5C586502-4170-4D2E-9EE3-CFB03FF52DF1}" type="presParOf" srcId="{6CB0BF58-E2CC-4437-9453-93EDA716D9E7}" destId="{DAD5A22C-09E1-41C1-93B1-89F843BAF533}" srcOrd="0" destOrd="0" presId="urn:microsoft.com/office/officeart/2005/8/layout/vList6"/>
    <dgm:cxn modelId="{35278305-869C-407F-BB04-260ECAAB7558}" type="presParOf" srcId="{DAD5A22C-09E1-41C1-93B1-89F843BAF533}" destId="{C39ABDDB-417E-4B6E-AC61-C721E388F766}" srcOrd="0" destOrd="0" presId="urn:microsoft.com/office/officeart/2005/8/layout/vList6"/>
    <dgm:cxn modelId="{F2A4547D-8C6A-4654-9151-9C5280AB9FA3}" type="presParOf" srcId="{DAD5A22C-09E1-41C1-93B1-89F843BAF533}" destId="{3AD7B5D5-C997-4320-932D-51A53C1D25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14038-A894-4448-AE21-073B553DF7A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18F6996-6615-48B4-B206-87ABD6AB7E93}">
      <dgm:prSet phldrT="[Text]"/>
      <dgm:spPr/>
      <dgm:t>
        <a:bodyPr/>
        <a:lstStyle/>
        <a:p>
          <a:r>
            <a:rPr lang="en-US" dirty="0"/>
            <a:t>61</a:t>
          </a:r>
          <a:endParaRPr lang="th-TH" dirty="0"/>
        </a:p>
      </dgm:t>
    </dgm:pt>
    <dgm:pt modelId="{F8C6E564-6614-4DF7-8BED-D6E1DF72227A}" type="parTrans" cxnId="{D8AD2624-31C4-4B7A-9E44-D31C7D2E1D63}">
      <dgm:prSet/>
      <dgm:spPr/>
      <dgm:t>
        <a:bodyPr/>
        <a:lstStyle/>
        <a:p>
          <a:endParaRPr lang="th-TH"/>
        </a:p>
      </dgm:t>
    </dgm:pt>
    <dgm:pt modelId="{00848672-2048-493E-A496-229D72BFAE0B}" type="sibTrans" cxnId="{D8AD2624-31C4-4B7A-9E44-D31C7D2E1D63}">
      <dgm:prSet/>
      <dgm:spPr/>
      <dgm:t>
        <a:bodyPr/>
        <a:lstStyle/>
        <a:p>
          <a:endParaRPr lang="th-TH"/>
        </a:p>
      </dgm:t>
    </dgm:pt>
    <dgm:pt modelId="{C206642D-05A4-4FCA-80E2-6416058E9439}">
      <dgm:prSet phldrT="[Text]"/>
      <dgm:spPr/>
      <dgm:t>
        <a:bodyPr/>
        <a:lstStyle/>
        <a:p>
          <a:r>
            <a:rPr lang="en-US" dirty="0"/>
            <a:t>55 </a:t>
          </a:r>
          <a:r>
            <a:rPr lang="th-TH" dirty="0"/>
            <a:t>คน</a:t>
          </a:r>
        </a:p>
      </dgm:t>
    </dgm:pt>
    <dgm:pt modelId="{7C69B17A-3D17-4526-9CE3-9B904E6227BF}" type="parTrans" cxnId="{736C2935-FD79-4F9F-B588-5C9137912D79}">
      <dgm:prSet/>
      <dgm:spPr/>
      <dgm:t>
        <a:bodyPr/>
        <a:lstStyle/>
        <a:p>
          <a:endParaRPr lang="th-TH"/>
        </a:p>
      </dgm:t>
    </dgm:pt>
    <dgm:pt modelId="{D4C4A378-6055-45D2-9D97-4AEAD3EDDF40}" type="sibTrans" cxnId="{736C2935-FD79-4F9F-B588-5C9137912D79}">
      <dgm:prSet/>
      <dgm:spPr/>
      <dgm:t>
        <a:bodyPr/>
        <a:lstStyle/>
        <a:p>
          <a:endParaRPr lang="th-TH"/>
        </a:p>
      </dgm:t>
    </dgm:pt>
    <dgm:pt modelId="{F2495D8F-36DC-4DDE-A88D-198C8FE630A7}">
      <dgm:prSet phldrT="[Text]"/>
      <dgm:spPr/>
      <dgm:t>
        <a:bodyPr/>
        <a:lstStyle/>
        <a:p>
          <a:r>
            <a:rPr lang="en-US" dirty="0"/>
            <a:t>62</a:t>
          </a:r>
          <a:endParaRPr lang="th-TH" dirty="0"/>
        </a:p>
      </dgm:t>
    </dgm:pt>
    <dgm:pt modelId="{85F6FF89-16C9-4DEB-9CF4-E94C1AA39641}" type="parTrans" cxnId="{78145F39-1538-4699-96C7-4AB62EF4E386}">
      <dgm:prSet/>
      <dgm:spPr/>
      <dgm:t>
        <a:bodyPr/>
        <a:lstStyle/>
        <a:p>
          <a:endParaRPr lang="th-TH"/>
        </a:p>
      </dgm:t>
    </dgm:pt>
    <dgm:pt modelId="{2443142C-D066-4508-B1D8-928200C9EE46}" type="sibTrans" cxnId="{78145F39-1538-4699-96C7-4AB62EF4E386}">
      <dgm:prSet/>
      <dgm:spPr/>
      <dgm:t>
        <a:bodyPr/>
        <a:lstStyle/>
        <a:p>
          <a:endParaRPr lang="th-TH"/>
        </a:p>
      </dgm:t>
    </dgm:pt>
    <dgm:pt modelId="{D86B0333-311F-4D01-9B2D-77ACA360ED2B}">
      <dgm:prSet phldrT="[Text]"/>
      <dgm:spPr/>
      <dgm:t>
        <a:bodyPr/>
        <a:lstStyle/>
        <a:p>
          <a:r>
            <a:rPr lang="en-US" dirty="0"/>
            <a:t>93 </a:t>
          </a:r>
          <a:r>
            <a:rPr lang="th-TH" dirty="0"/>
            <a:t>คน</a:t>
          </a:r>
        </a:p>
      </dgm:t>
    </dgm:pt>
    <dgm:pt modelId="{7625503B-E4C8-4139-9E39-887C14F50AB9}" type="parTrans" cxnId="{4611548D-E7B8-41B3-AEA8-CDC93B4D5F23}">
      <dgm:prSet/>
      <dgm:spPr/>
      <dgm:t>
        <a:bodyPr/>
        <a:lstStyle/>
        <a:p>
          <a:endParaRPr lang="th-TH"/>
        </a:p>
      </dgm:t>
    </dgm:pt>
    <dgm:pt modelId="{794A845A-5199-47E3-95B4-E5409711AC0D}" type="sibTrans" cxnId="{4611548D-E7B8-41B3-AEA8-CDC93B4D5F23}">
      <dgm:prSet/>
      <dgm:spPr/>
      <dgm:t>
        <a:bodyPr/>
        <a:lstStyle/>
        <a:p>
          <a:endParaRPr lang="th-TH"/>
        </a:p>
      </dgm:t>
    </dgm:pt>
    <dgm:pt modelId="{1D9D3AC1-EB9B-46A6-B7E2-C77702021DAC}">
      <dgm:prSet/>
      <dgm:spPr/>
      <dgm:t>
        <a:bodyPr/>
        <a:lstStyle/>
        <a:p>
          <a:r>
            <a:rPr lang="en-US" dirty="0"/>
            <a:t>63</a:t>
          </a:r>
          <a:endParaRPr lang="th-TH" dirty="0"/>
        </a:p>
      </dgm:t>
    </dgm:pt>
    <dgm:pt modelId="{2891EB98-A61A-4312-B714-A6A630748EB2}" type="parTrans" cxnId="{6200A283-2029-4DD4-ADC2-273A3D1D738C}">
      <dgm:prSet/>
      <dgm:spPr/>
      <dgm:t>
        <a:bodyPr/>
        <a:lstStyle/>
        <a:p>
          <a:endParaRPr lang="th-TH"/>
        </a:p>
      </dgm:t>
    </dgm:pt>
    <dgm:pt modelId="{8635EFD3-E66B-4A67-B372-7D84DF31F396}" type="sibTrans" cxnId="{6200A283-2029-4DD4-ADC2-273A3D1D738C}">
      <dgm:prSet/>
      <dgm:spPr/>
      <dgm:t>
        <a:bodyPr/>
        <a:lstStyle/>
        <a:p>
          <a:endParaRPr lang="th-TH"/>
        </a:p>
      </dgm:t>
    </dgm:pt>
    <dgm:pt modelId="{1EF39BB2-5E4E-4049-B9A1-25A398274087}">
      <dgm:prSet/>
      <dgm:spPr/>
      <dgm:t>
        <a:bodyPr/>
        <a:lstStyle/>
        <a:p>
          <a:r>
            <a:rPr lang="en-US" dirty="0"/>
            <a:t>116 </a:t>
          </a:r>
          <a:r>
            <a:rPr lang="th-TH" dirty="0"/>
            <a:t>คน</a:t>
          </a:r>
        </a:p>
      </dgm:t>
    </dgm:pt>
    <dgm:pt modelId="{DB2C97F0-ABB9-4353-A80B-947F612456C7}" type="parTrans" cxnId="{81CA62F8-9055-453A-9BA0-B871182CC744}">
      <dgm:prSet/>
      <dgm:spPr/>
      <dgm:t>
        <a:bodyPr/>
        <a:lstStyle/>
        <a:p>
          <a:endParaRPr lang="th-TH"/>
        </a:p>
      </dgm:t>
    </dgm:pt>
    <dgm:pt modelId="{DBAB7D2F-ADD9-4C5D-9901-9E20EBA37E67}" type="sibTrans" cxnId="{81CA62F8-9055-453A-9BA0-B871182CC744}">
      <dgm:prSet/>
      <dgm:spPr/>
      <dgm:t>
        <a:bodyPr/>
        <a:lstStyle/>
        <a:p>
          <a:endParaRPr lang="th-TH"/>
        </a:p>
      </dgm:t>
    </dgm:pt>
    <dgm:pt modelId="{6CB0BF58-E2CC-4437-9453-93EDA716D9E7}" type="pres">
      <dgm:prSet presAssocID="{2D514038-A894-4448-AE21-073B553DF7A6}" presName="Name0" presStyleCnt="0">
        <dgm:presLayoutVars>
          <dgm:dir/>
          <dgm:animLvl val="lvl"/>
          <dgm:resizeHandles/>
        </dgm:presLayoutVars>
      </dgm:prSet>
      <dgm:spPr/>
    </dgm:pt>
    <dgm:pt modelId="{DAD5A22C-09E1-41C1-93B1-89F843BAF533}" type="pres">
      <dgm:prSet presAssocID="{E18F6996-6615-48B4-B206-87ABD6AB7E93}" presName="linNode" presStyleCnt="0"/>
      <dgm:spPr/>
    </dgm:pt>
    <dgm:pt modelId="{C39ABDDB-417E-4B6E-AC61-C721E388F766}" type="pres">
      <dgm:prSet presAssocID="{E18F6996-6615-48B4-B206-87ABD6AB7E93}" presName="parentShp" presStyleLbl="node1" presStyleIdx="0" presStyleCnt="3" custScaleX="77120">
        <dgm:presLayoutVars>
          <dgm:bulletEnabled val="1"/>
        </dgm:presLayoutVars>
      </dgm:prSet>
      <dgm:spPr/>
    </dgm:pt>
    <dgm:pt modelId="{3AD7B5D5-C997-4320-932D-51A53C1D25E9}" type="pres">
      <dgm:prSet presAssocID="{E18F6996-6615-48B4-B206-87ABD6AB7E93}" presName="childShp" presStyleLbl="bgAccFollowNode1" presStyleIdx="0" presStyleCnt="3">
        <dgm:presLayoutVars>
          <dgm:bulletEnabled val="1"/>
        </dgm:presLayoutVars>
      </dgm:prSet>
      <dgm:spPr/>
    </dgm:pt>
    <dgm:pt modelId="{1F9F1E61-D664-4109-B943-5DD4C9E60BCA}" type="pres">
      <dgm:prSet presAssocID="{00848672-2048-493E-A496-229D72BFAE0B}" presName="spacing" presStyleCnt="0"/>
      <dgm:spPr/>
    </dgm:pt>
    <dgm:pt modelId="{6E8FA590-D505-4D3C-A445-E8CEC8B5588B}" type="pres">
      <dgm:prSet presAssocID="{F2495D8F-36DC-4DDE-A88D-198C8FE630A7}" presName="linNode" presStyleCnt="0"/>
      <dgm:spPr/>
    </dgm:pt>
    <dgm:pt modelId="{CB0D05F5-655B-4348-9693-8F863D2C7DC7}" type="pres">
      <dgm:prSet presAssocID="{F2495D8F-36DC-4DDE-A88D-198C8FE630A7}" presName="parentShp" presStyleLbl="node1" presStyleIdx="1" presStyleCnt="3" custScaleX="77120">
        <dgm:presLayoutVars>
          <dgm:bulletEnabled val="1"/>
        </dgm:presLayoutVars>
      </dgm:prSet>
      <dgm:spPr/>
    </dgm:pt>
    <dgm:pt modelId="{2E3C8E59-2C1E-4F4B-959C-4A7E66B6E395}" type="pres">
      <dgm:prSet presAssocID="{F2495D8F-36DC-4DDE-A88D-198C8FE630A7}" presName="childShp" presStyleLbl="bgAccFollowNode1" presStyleIdx="1" presStyleCnt="3">
        <dgm:presLayoutVars>
          <dgm:bulletEnabled val="1"/>
        </dgm:presLayoutVars>
      </dgm:prSet>
      <dgm:spPr/>
    </dgm:pt>
    <dgm:pt modelId="{D009C165-60ED-4804-9505-AF7573A1A467}" type="pres">
      <dgm:prSet presAssocID="{2443142C-D066-4508-B1D8-928200C9EE46}" presName="spacing" presStyleCnt="0"/>
      <dgm:spPr/>
    </dgm:pt>
    <dgm:pt modelId="{38ED5320-7FE5-42CE-B23C-753C4DDD2F4E}" type="pres">
      <dgm:prSet presAssocID="{1D9D3AC1-EB9B-46A6-B7E2-C77702021DAC}" presName="linNode" presStyleCnt="0"/>
      <dgm:spPr/>
    </dgm:pt>
    <dgm:pt modelId="{C80A1492-05A9-474F-A168-97FBB0BC1A86}" type="pres">
      <dgm:prSet presAssocID="{1D9D3AC1-EB9B-46A6-B7E2-C77702021DAC}" presName="parentShp" presStyleLbl="node1" presStyleIdx="2" presStyleCnt="3" custScaleX="77120">
        <dgm:presLayoutVars>
          <dgm:bulletEnabled val="1"/>
        </dgm:presLayoutVars>
      </dgm:prSet>
      <dgm:spPr/>
    </dgm:pt>
    <dgm:pt modelId="{2ADC871C-465D-49AC-9B78-9801C44180F8}" type="pres">
      <dgm:prSet presAssocID="{1D9D3AC1-EB9B-46A6-B7E2-C77702021DA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9B72E16-14E9-47BE-A5D0-2266DCEC9A90}" type="presOf" srcId="{1D9D3AC1-EB9B-46A6-B7E2-C77702021DAC}" destId="{C80A1492-05A9-474F-A168-97FBB0BC1A86}" srcOrd="0" destOrd="0" presId="urn:microsoft.com/office/officeart/2005/8/layout/vList6"/>
    <dgm:cxn modelId="{046E181A-00D8-4BFA-AB9C-F2C113F3EE91}" type="presOf" srcId="{D86B0333-311F-4D01-9B2D-77ACA360ED2B}" destId="{2E3C8E59-2C1E-4F4B-959C-4A7E66B6E395}" srcOrd="0" destOrd="0" presId="urn:microsoft.com/office/officeart/2005/8/layout/vList6"/>
    <dgm:cxn modelId="{2C92031B-DC4D-4EA0-9637-CD801DB1D2AE}" type="presOf" srcId="{F2495D8F-36DC-4DDE-A88D-198C8FE630A7}" destId="{CB0D05F5-655B-4348-9693-8F863D2C7DC7}" srcOrd="0" destOrd="0" presId="urn:microsoft.com/office/officeart/2005/8/layout/vList6"/>
    <dgm:cxn modelId="{D8AD2624-31C4-4B7A-9E44-D31C7D2E1D63}" srcId="{2D514038-A894-4448-AE21-073B553DF7A6}" destId="{E18F6996-6615-48B4-B206-87ABD6AB7E93}" srcOrd="0" destOrd="0" parTransId="{F8C6E564-6614-4DF7-8BED-D6E1DF72227A}" sibTransId="{00848672-2048-493E-A496-229D72BFAE0B}"/>
    <dgm:cxn modelId="{736C2935-FD79-4F9F-B588-5C9137912D79}" srcId="{E18F6996-6615-48B4-B206-87ABD6AB7E93}" destId="{C206642D-05A4-4FCA-80E2-6416058E9439}" srcOrd="0" destOrd="0" parTransId="{7C69B17A-3D17-4526-9CE3-9B904E6227BF}" sibTransId="{D4C4A378-6055-45D2-9D97-4AEAD3EDDF40}"/>
    <dgm:cxn modelId="{78145F39-1538-4699-96C7-4AB62EF4E386}" srcId="{2D514038-A894-4448-AE21-073B553DF7A6}" destId="{F2495D8F-36DC-4DDE-A88D-198C8FE630A7}" srcOrd="1" destOrd="0" parTransId="{85F6FF89-16C9-4DEB-9CF4-E94C1AA39641}" sibTransId="{2443142C-D066-4508-B1D8-928200C9EE46}"/>
    <dgm:cxn modelId="{DE1BE374-68E0-4E60-8D3E-D191F8AEFAB6}" type="presOf" srcId="{1EF39BB2-5E4E-4049-B9A1-25A398274087}" destId="{2ADC871C-465D-49AC-9B78-9801C44180F8}" srcOrd="0" destOrd="0" presId="urn:microsoft.com/office/officeart/2005/8/layout/vList6"/>
    <dgm:cxn modelId="{6200A283-2029-4DD4-ADC2-273A3D1D738C}" srcId="{2D514038-A894-4448-AE21-073B553DF7A6}" destId="{1D9D3AC1-EB9B-46A6-B7E2-C77702021DAC}" srcOrd="2" destOrd="0" parTransId="{2891EB98-A61A-4312-B714-A6A630748EB2}" sibTransId="{8635EFD3-E66B-4A67-B372-7D84DF31F396}"/>
    <dgm:cxn modelId="{4611548D-E7B8-41B3-AEA8-CDC93B4D5F23}" srcId="{F2495D8F-36DC-4DDE-A88D-198C8FE630A7}" destId="{D86B0333-311F-4D01-9B2D-77ACA360ED2B}" srcOrd="0" destOrd="0" parTransId="{7625503B-E4C8-4139-9E39-887C14F50AB9}" sibTransId="{794A845A-5199-47E3-95B4-E5409711AC0D}"/>
    <dgm:cxn modelId="{B1A8B59B-DEFE-4326-AB95-D26FAF3E4C28}" type="presOf" srcId="{E18F6996-6615-48B4-B206-87ABD6AB7E93}" destId="{C39ABDDB-417E-4B6E-AC61-C721E388F766}" srcOrd="0" destOrd="0" presId="urn:microsoft.com/office/officeart/2005/8/layout/vList6"/>
    <dgm:cxn modelId="{4028D0D0-FFA4-4D35-B4E2-E86CB5AE1D7D}" type="presOf" srcId="{2D514038-A894-4448-AE21-073B553DF7A6}" destId="{6CB0BF58-E2CC-4437-9453-93EDA716D9E7}" srcOrd="0" destOrd="0" presId="urn:microsoft.com/office/officeart/2005/8/layout/vList6"/>
    <dgm:cxn modelId="{FB823BDE-A13F-4BD9-AAA4-6C36BABBC784}" type="presOf" srcId="{C206642D-05A4-4FCA-80E2-6416058E9439}" destId="{3AD7B5D5-C997-4320-932D-51A53C1D25E9}" srcOrd="0" destOrd="0" presId="urn:microsoft.com/office/officeart/2005/8/layout/vList6"/>
    <dgm:cxn modelId="{81CA62F8-9055-453A-9BA0-B871182CC744}" srcId="{1D9D3AC1-EB9B-46A6-B7E2-C77702021DAC}" destId="{1EF39BB2-5E4E-4049-B9A1-25A398274087}" srcOrd="0" destOrd="0" parTransId="{DB2C97F0-ABB9-4353-A80B-947F612456C7}" sibTransId="{DBAB7D2F-ADD9-4C5D-9901-9E20EBA37E67}"/>
    <dgm:cxn modelId="{5C586502-4170-4D2E-9EE3-CFB03FF52DF1}" type="presParOf" srcId="{6CB0BF58-E2CC-4437-9453-93EDA716D9E7}" destId="{DAD5A22C-09E1-41C1-93B1-89F843BAF533}" srcOrd="0" destOrd="0" presId="urn:microsoft.com/office/officeart/2005/8/layout/vList6"/>
    <dgm:cxn modelId="{35278305-869C-407F-BB04-260ECAAB7558}" type="presParOf" srcId="{DAD5A22C-09E1-41C1-93B1-89F843BAF533}" destId="{C39ABDDB-417E-4B6E-AC61-C721E388F766}" srcOrd="0" destOrd="0" presId="urn:microsoft.com/office/officeart/2005/8/layout/vList6"/>
    <dgm:cxn modelId="{F2A4547D-8C6A-4654-9151-9C5280AB9FA3}" type="presParOf" srcId="{DAD5A22C-09E1-41C1-93B1-89F843BAF533}" destId="{3AD7B5D5-C997-4320-932D-51A53C1D25E9}" srcOrd="1" destOrd="0" presId="urn:microsoft.com/office/officeart/2005/8/layout/vList6"/>
    <dgm:cxn modelId="{8E65B60C-C75C-4334-9651-DFF55E89EC29}" type="presParOf" srcId="{6CB0BF58-E2CC-4437-9453-93EDA716D9E7}" destId="{1F9F1E61-D664-4109-B943-5DD4C9E60BCA}" srcOrd="1" destOrd="0" presId="urn:microsoft.com/office/officeart/2005/8/layout/vList6"/>
    <dgm:cxn modelId="{7220C855-397D-48A0-8D9C-BAE3AB62BD36}" type="presParOf" srcId="{6CB0BF58-E2CC-4437-9453-93EDA716D9E7}" destId="{6E8FA590-D505-4D3C-A445-E8CEC8B5588B}" srcOrd="2" destOrd="0" presId="urn:microsoft.com/office/officeart/2005/8/layout/vList6"/>
    <dgm:cxn modelId="{6D3D3A6B-FECF-4DE6-B374-DA89F3AE4174}" type="presParOf" srcId="{6E8FA590-D505-4D3C-A445-E8CEC8B5588B}" destId="{CB0D05F5-655B-4348-9693-8F863D2C7DC7}" srcOrd="0" destOrd="0" presId="urn:microsoft.com/office/officeart/2005/8/layout/vList6"/>
    <dgm:cxn modelId="{CCD7AC43-8208-4963-AA2D-BB877C76F713}" type="presParOf" srcId="{6E8FA590-D505-4D3C-A445-E8CEC8B5588B}" destId="{2E3C8E59-2C1E-4F4B-959C-4A7E66B6E395}" srcOrd="1" destOrd="0" presId="urn:microsoft.com/office/officeart/2005/8/layout/vList6"/>
    <dgm:cxn modelId="{FE2C0E47-9863-4C53-877C-65174777A940}" type="presParOf" srcId="{6CB0BF58-E2CC-4437-9453-93EDA716D9E7}" destId="{D009C165-60ED-4804-9505-AF7573A1A467}" srcOrd="3" destOrd="0" presId="urn:microsoft.com/office/officeart/2005/8/layout/vList6"/>
    <dgm:cxn modelId="{9AB733F5-27F0-4C44-B059-FD3100C04BDD}" type="presParOf" srcId="{6CB0BF58-E2CC-4437-9453-93EDA716D9E7}" destId="{38ED5320-7FE5-42CE-B23C-753C4DDD2F4E}" srcOrd="4" destOrd="0" presId="urn:microsoft.com/office/officeart/2005/8/layout/vList6"/>
    <dgm:cxn modelId="{C0400016-F37F-474C-A285-FB91372F9DF6}" type="presParOf" srcId="{38ED5320-7FE5-42CE-B23C-753C4DDD2F4E}" destId="{C80A1492-05A9-474F-A168-97FBB0BC1A86}" srcOrd="0" destOrd="0" presId="urn:microsoft.com/office/officeart/2005/8/layout/vList6"/>
    <dgm:cxn modelId="{79F28E9F-ADE4-4B1C-A2D1-54114D28AE19}" type="presParOf" srcId="{38ED5320-7FE5-42CE-B23C-753C4DDD2F4E}" destId="{2ADC871C-465D-49AC-9B78-9801C44180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14038-A894-4448-AE21-073B553DF7A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18F6996-6615-48B4-B206-87ABD6AB7E93}">
      <dgm:prSet phldrT="[Text]"/>
      <dgm:spPr/>
      <dgm:t>
        <a:bodyPr/>
        <a:lstStyle/>
        <a:p>
          <a:r>
            <a:rPr lang="en-US" dirty="0"/>
            <a:t>64</a:t>
          </a:r>
          <a:endParaRPr lang="th-TH" dirty="0"/>
        </a:p>
      </dgm:t>
    </dgm:pt>
    <dgm:pt modelId="{F8C6E564-6614-4DF7-8BED-D6E1DF72227A}" type="parTrans" cxnId="{D8AD2624-31C4-4B7A-9E44-D31C7D2E1D63}">
      <dgm:prSet/>
      <dgm:spPr/>
      <dgm:t>
        <a:bodyPr/>
        <a:lstStyle/>
        <a:p>
          <a:endParaRPr lang="th-TH"/>
        </a:p>
      </dgm:t>
    </dgm:pt>
    <dgm:pt modelId="{00848672-2048-493E-A496-229D72BFAE0B}" type="sibTrans" cxnId="{D8AD2624-31C4-4B7A-9E44-D31C7D2E1D63}">
      <dgm:prSet/>
      <dgm:spPr/>
      <dgm:t>
        <a:bodyPr/>
        <a:lstStyle/>
        <a:p>
          <a:endParaRPr lang="th-TH"/>
        </a:p>
      </dgm:t>
    </dgm:pt>
    <dgm:pt modelId="{C206642D-05A4-4FCA-80E2-6416058E9439}">
      <dgm:prSet phldrT="[Text]"/>
      <dgm:spPr/>
      <dgm:t>
        <a:bodyPr/>
        <a:lstStyle/>
        <a:p>
          <a:r>
            <a:rPr lang="en-US" dirty="0"/>
            <a:t>50 </a:t>
          </a:r>
          <a:r>
            <a:rPr lang="th-TH" dirty="0"/>
            <a:t>คน</a:t>
          </a:r>
        </a:p>
      </dgm:t>
    </dgm:pt>
    <dgm:pt modelId="{7C69B17A-3D17-4526-9CE3-9B904E6227BF}" type="parTrans" cxnId="{736C2935-FD79-4F9F-B588-5C9137912D79}">
      <dgm:prSet/>
      <dgm:spPr/>
      <dgm:t>
        <a:bodyPr/>
        <a:lstStyle/>
        <a:p>
          <a:endParaRPr lang="th-TH"/>
        </a:p>
      </dgm:t>
    </dgm:pt>
    <dgm:pt modelId="{D4C4A378-6055-45D2-9D97-4AEAD3EDDF40}" type="sibTrans" cxnId="{736C2935-FD79-4F9F-B588-5C9137912D79}">
      <dgm:prSet/>
      <dgm:spPr/>
      <dgm:t>
        <a:bodyPr/>
        <a:lstStyle/>
        <a:p>
          <a:endParaRPr lang="th-TH"/>
        </a:p>
      </dgm:t>
    </dgm:pt>
    <dgm:pt modelId="{6CB0BF58-E2CC-4437-9453-93EDA716D9E7}" type="pres">
      <dgm:prSet presAssocID="{2D514038-A894-4448-AE21-073B553DF7A6}" presName="Name0" presStyleCnt="0">
        <dgm:presLayoutVars>
          <dgm:dir/>
          <dgm:animLvl val="lvl"/>
          <dgm:resizeHandles/>
        </dgm:presLayoutVars>
      </dgm:prSet>
      <dgm:spPr/>
    </dgm:pt>
    <dgm:pt modelId="{DAD5A22C-09E1-41C1-93B1-89F843BAF533}" type="pres">
      <dgm:prSet presAssocID="{E18F6996-6615-48B4-B206-87ABD6AB7E93}" presName="linNode" presStyleCnt="0"/>
      <dgm:spPr/>
    </dgm:pt>
    <dgm:pt modelId="{C39ABDDB-417E-4B6E-AC61-C721E388F766}" type="pres">
      <dgm:prSet presAssocID="{E18F6996-6615-48B4-B206-87ABD6AB7E93}" presName="parentShp" presStyleLbl="node1" presStyleIdx="0" presStyleCnt="1" custScaleX="77120">
        <dgm:presLayoutVars>
          <dgm:bulletEnabled val="1"/>
        </dgm:presLayoutVars>
      </dgm:prSet>
      <dgm:spPr/>
    </dgm:pt>
    <dgm:pt modelId="{3AD7B5D5-C997-4320-932D-51A53C1D25E9}" type="pres">
      <dgm:prSet presAssocID="{E18F6996-6615-48B4-B206-87ABD6AB7E9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D8AD2624-31C4-4B7A-9E44-D31C7D2E1D63}" srcId="{2D514038-A894-4448-AE21-073B553DF7A6}" destId="{E18F6996-6615-48B4-B206-87ABD6AB7E93}" srcOrd="0" destOrd="0" parTransId="{F8C6E564-6614-4DF7-8BED-D6E1DF72227A}" sibTransId="{00848672-2048-493E-A496-229D72BFAE0B}"/>
    <dgm:cxn modelId="{736C2935-FD79-4F9F-B588-5C9137912D79}" srcId="{E18F6996-6615-48B4-B206-87ABD6AB7E93}" destId="{C206642D-05A4-4FCA-80E2-6416058E9439}" srcOrd="0" destOrd="0" parTransId="{7C69B17A-3D17-4526-9CE3-9B904E6227BF}" sibTransId="{D4C4A378-6055-45D2-9D97-4AEAD3EDDF40}"/>
    <dgm:cxn modelId="{B1A8B59B-DEFE-4326-AB95-D26FAF3E4C28}" type="presOf" srcId="{E18F6996-6615-48B4-B206-87ABD6AB7E93}" destId="{C39ABDDB-417E-4B6E-AC61-C721E388F766}" srcOrd="0" destOrd="0" presId="urn:microsoft.com/office/officeart/2005/8/layout/vList6"/>
    <dgm:cxn modelId="{4028D0D0-FFA4-4D35-B4E2-E86CB5AE1D7D}" type="presOf" srcId="{2D514038-A894-4448-AE21-073B553DF7A6}" destId="{6CB0BF58-E2CC-4437-9453-93EDA716D9E7}" srcOrd="0" destOrd="0" presId="urn:microsoft.com/office/officeart/2005/8/layout/vList6"/>
    <dgm:cxn modelId="{FB823BDE-A13F-4BD9-AAA4-6C36BABBC784}" type="presOf" srcId="{C206642D-05A4-4FCA-80E2-6416058E9439}" destId="{3AD7B5D5-C997-4320-932D-51A53C1D25E9}" srcOrd="0" destOrd="0" presId="urn:microsoft.com/office/officeart/2005/8/layout/vList6"/>
    <dgm:cxn modelId="{5C586502-4170-4D2E-9EE3-CFB03FF52DF1}" type="presParOf" srcId="{6CB0BF58-E2CC-4437-9453-93EDA716D9E7}" destId="{DAD5A22C-09E1-41C1-93B1-89F843BAF533}" srcOrd="0" destOrd="0" presId="urn:microsoft.com/office/officeart/2005/8/layout/vList6"/>
    <dgm:cxn modelId="{35278305-869C-407F-BB04-260ECAAB7558}" type="presParOf" srcId="{DAD5A22C-09E1-41C1-93B1-89F843BAF533}" destId="{C39ABDDB-417E-4B6E-AC61-C721E388F766}" srcOrd="0" destOrd="0" presId="urn:microsoft.com/office/officeart/2005/8/layout/vList6"/>
    <dgm:cxn modelId="{F2A4547D-8C6A-4654-9151-9C5280AB9FA3}" type="presParOf" srcId="{DAD5A22C-09E1-41C1-93B1-89F843BAF533}" destId="{3AD7B5D5-C997-4320-932D-51A53C1D25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E90A8-5C47-428D-8D15-0B803120AE91}">
      <dsp:nvSpPr>
        <dsp:cNvPr id="0" name=""/>
        <dsp:cNvSpPr/>
      </dsp:nvSpPr>
      <dsp:spPr>
        <a:xfrm>
          <a:off x="-5755890" y="-880995"/>
          <a:ext cx="6852659" cy="6852659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37539-1E6D-4E7E-AB01-35B102A7F2D1}">
      <dsp:nvSpPr>
        <dsp:cNvPr id="0" name=""/>
        <dsp:cNvSpPr/>
      </dsp:nvSpPr>
      <dsp:spPr>
        <a:xfrm>
          <a:off x="479408" y="318064"/>
          <a:ext cx="8244451" cy="636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5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จัดตั้งและกำกับ หรือดำเนินการโดย อปท.หรือหน่วยงาน</a:t>
          </a:r>
        </a:p>
      </dsp:txBody>
      <dsp:txXfrm>
        <a:off x="479408" y="318064"/>
        <a:ext cx="8244451" cy="636537"/>
      </dsp:txXfrm>
    </dsp:sp>
    <dsp:sp modelId="{58B5DFD5-0E3A-4E58-9B6E-7D63935969D4}">
      <dsp:nvSpPr>
        <dsp:cNvPr id="0" name=""/>
        <dsp:cNvSpPr/>
      </dsp:nvSpPr>
      <dsp:spPr>
        <a:xfrm>
          <a:off x="81572" y="238497"/>
          <a:ext cx="795671" cy="79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B8941-2A39-4DD8-A932-87DAC61348F1}">
      <dsp:nvSpPr>
        <dsp:cNvPr id="0" name=""/>
        <dsp:cNvSpPr/>
      </dsp:nvSpPr>
      <dsp:spPr>
        <a:xfrm>
          <a:off x="935532" y="1272565"/>
          <a:ext cx="7788327" cy="6365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5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บริหารจัดการโดยคณะกรรมการ</a:t>
          </a:r>
        </a:p>
      </dsp:txBody>
      <dsp:txXfrm>
        <a:off x="935532" y="1272565"/>
        <a:ext cx="7788327" cy="636537"/>
      </dsp:txXfrm>
    </dsp:sp>
    <dsp:sp modelId="{BA29E6C2-2C03-4239-8B04-EDE26A9E2DBF}">
      <dsp:nvSpPr>
        <dsp:cNvPr id="0" name=""/>
        <dsp:cNvSpPr/>
      </dsp:nvSpPr>
      <dsp:spPr>
        <a:xfrm>
          <a:off x="537696" y="1192998"/>
          <a:ext cx="795671" cy="79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DDF34-EB09-4C29-8ACE-25090DE1AABB}">
      <dsp:nvSpPr>
        <dsp:cNvPr id="0" name=""/>
        <dsp:cNvSpPr/>
      </dsp:nvSpPr>
      <dsp:spPr>
        <a:xfrm>
          <a:off x="1075526" y="2227065"/>
          <a:ext cx="7648334" cy="6365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5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มีสถานที่ทำงานหรือสถานที่ติดต่อ</a:t>
          </a:r>
        </a:p>
      </dsp:txBody>
      <dsp:txXfrm>
        <a:off x="1075526" y="2227065"/>
        <a:ext cx="7648334" cy="636537"/>
      </dsp:txXfrm>
    </dsp:sp>
    <dsp:sp modelId="{216FC725-F7C5-4F30-AB51-75684D1D4D57}">
      <dsp:nvSpPr>
        <dsp:cNvPr id="0" name=""/>
        <dsp:cNvSpPr/>
      </dsp:nvSpPr>
      <dsp:spPr>
        <a:xfrm>
          <a:off x="677690" y="2147498"/>
          <a:ext cx="795671" cy="79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4BAE2-5D41-4D9C-B50A-6D09416E574B}">
      <dsp:nvSpPr>
        <dsp:cNvPr id="0" name=""/>
        <dsp:cNvSpPr/>
      </dsp:nvSpPr>
      <dsp:spPr>
        <a:xfrm>
          <a:off x="935532" y="3181566"/>
          <a:ext cx="7788327" cy="636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5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มีผู้จัดการระบบ </a:t>
          </a:r>
          <a:r>
            <a:rPr lang="en-US" sz="3200" kern="1200" dirty="0"/>
            <a:t>LTC   ( CM )</a:t>
          </a:r>
          <a:endParaRPr lang="th-TH" sz="3200" kern="1200" dirty="0"/>
        </a:p>
      </dsp:txBody>
      <dsp:txXfrm>
        <a:off x="935532" y="3181566"/>
        <a:ext cx="7788327" cy="636537"/>
      </dsp:txXfrm>
    </dsp:sp>
    <dsp:sp modelId="{E6577A41-11B6-418D-9C7D-0DDAA7F45BAB}">
      <dsp:nvSpPr>
        <dsp:cNvPr id="0" name=""/>
        <dsp:cNvSpPr/>
      </dsp:nvSpPr>
      <dsp:spPr>
        <a:xfrm>
          <a:off x="537696" y="3101999"/>
          <a:ext cx="795671" cy="79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A24EE-4515-49ED-AC17-39193F24FCBC}">
      <dsp:nvSpPr>
        <dsp:cNvPr id="0" name=""/>
        <dsp:cNvSpPr/>
      </dsp:nvSpPr>
      <dsp:spPr>
        <a:xfrm>
          <a:off x="479408" y="4136066"/>
          <a:ext cx="8244451" cy="6365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5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มีผู้ช่วยเหลือดูแลผู้ที่มีภาวะพึ่งพิง ( </a:t>
          </a:r>
          <a:r>
            <a:rPr lang="en-US" sz="3200" kern="1200" dirty="0"/>
            <a:t>CG )</a:t>
          </a:r>
          <a:endParaRPr lang="th-TH" sz="3200" kern="1200" dirty="0"/>
        </a:p>
      </dsp:txBody>
      <dsp:txXfrm>
        <a:off x="479408" y="4136066"/>
        <a:ext cx="8244451" cy="636537"/>
      </dsp:txXfrm>
    </dsp:sp>
    <dsp:sp modelId="{0F2E8089-8D90-498A-9430-336DA1491183}">
      <dsp:nvSpPr>
        <dsp:cNvPr id="0" name=""/>
        <dsp:cNvSpPr/>
      </dsp:nvSpPr>
      <dsp:spPr>
        <a:xfrm>
          <a:off x="81572" y="4056499"/>
          <a:ext cx="795671" cy="79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7B5D5-C997-4320-932D-51A53C1D25E9}">
      <dsp:nvSpPr>
        <dsp:cNvPr id="0" name=""/>
        <dsp:cNvSpPr/>
      </dsp:nvSpPr>
      <dsp:spPr>
        <a:xfrm>
          <a:off x="1231704" y="0"/>
          <a:ext cx="2086221" cy="667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55 </a:t>
          </a:r>
          <a:r>
            <a:rPr lang="th-TH" sz="2700" kern="1200" dirty="0"/>
            <a:t>คน</a:t>
          </a:r>
        </a:p>
      </dsp:txBody>
      <dsp:txXfrm>
        <a:off x="1231704" y="83440"/>
        <a:ext cx="1835900" cy="500643"/>
      </dsp:txXfrm>
    </dsp:sp>
    <dsp:sp modelId="{C39ABDDB-417E-4B6E-AC61-C721E388F766}">
      <dsp:nvSpPr>
        <dsp:cNvPr id="0" name=""/>
        <dsp:cNvSpPr/>
      </dsp:nvSpPr>
      <dsp:spPr>
        <a:xfrm>
          <a:off x="159109" y="0"/>
          <a:ext cx="1072595" cy="66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61</a:t>
          </a:r>
          <a:endParaRPr lang="th-TH" sz="2900" kern="1200" dirty="0"/>
        </a:p>
      </dsp:txBody>
      <dsp:txXfrm>
        <a:off x="191695" y="32586"/>
        <a:ext cx="1007423" cy="602351"/>
      </dsp:txXfrm>
    </dsp:sp>
    <dsp:sp modelId="{2E3C8E59-2C1E-4F4B-959C-4A7E66B6E395}">
      <dsp:nvSpPr>
        <dsp:cNvPr id="0" name=""/>
        <dsp:cNvSpPr/>
      </dsp:nvSpPr>
      <dsp:spPr>
        <a:xfrm>
          <a:off x="1231704" y="734275"/>
          <a:ext cx="2086221" cy="667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93 </a:t>
          </a:r>
          <a:r>
            <a:rPr lang="th-TH" sz="2700" kern="1200" dirty="0"/>
            <a:t>คน</a:t>
          </a:r>
        </a:p>
      </dsp:txBody>
      <dsp:txXfrm>
        <a:off x="1231704" y="817715"/>
        <a:ext cx="1835900" cy="500643"/>
      </dsp:txXfrm>
    </dsp:sp>
    <dsp:sp modelId="{CB0D05F5-655B-4348-9693-8F863D2C7DC7}">
      <dsp:nvSpPr>
        <dsp:cNvPr id="0" name=""/>
        <dsp:cNvSpPr/>
      </dsp:nvSpPr>
      <dsp:spPr>
        <a:xfrm>
          <a:off x="159109" y="734275"/>
          <a:ext cx="1072595" cy="66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62</a:t>
          </a:r>
          <a:endParaRPr lang="th-TH" sz="2900" kern="1200" dirty="0"/>
        </a:p>
      </dsp:txBody>
      <dsp:txXfrm>
        <a:off x="191695" y="766861"/>
        <a:ext cx="1007423" cy="602351"/>
      </dsp:txXfrm>
    </dsp:sp>
    <dsp:sp modelId="{2ADC871C-465D-49AC-9B78-9801C44180F8}">
      <dsp:nvSpPr>
        <dsp:cNvPr id="0" name=""/>
        <dsp:cNvSpPr/>
      </dsp:nvSpPr>
      <dsp:spPr>
        <a:xfrm>
          <a:off x="1231704" y="1468551"/>
          <a:ext cx="2086221" cy="667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116 </a:t>
          </a:r>
          <a:r>
            <a:rPr lang="th-TH" sz="2700" kern="1200" dirty="0"/>
            <a:t>คน</a:t>
          </a:r>
        </a:p>
      </dsp:txBody>
      <dsp:txXfrm>
        <a:off x="1231704" y="1551991"/>
        <a:ext cx="1835900" cy="500643"/>
      </dsp:txXfrm>
    </dsp:sp>
    <dsp:sp modelId="{C80A1492-05A9-474F-A168-97FBB0BC1A86}">
      <dsp:nvSpPr>
        <dsp:cNvPr id="0" name=""/>
        <dsp:cNvSpPr/>
      </dsp:nvSpPr>
      <dsp:spPr>
        <a:xfrm>
          <a:off x="159109" y="1468551"/>
          <a:ext cx="1072595" cy="66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63</a:t>
          </a:r>
          <a:endParaRPr lang="th-TH" sz="2900" kern="1200" dirty="0"/>
        </a:p>
      </dsp:txBody>
      <dsp:txXfrm>
        <a:off x="191695" y="1501137"/>
        <a:ext cx="1007423" cy="60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7B5D5-C997-4320-932D-51A53C1D25E9}">
      <dsp:nvSpPr>
        <dsp:cNvPr id="0" name=""/>
        <dsp:cNvSpPr/>
      </dsp:nvSpPr>
      <dsp:spPr>
        <a:xfrm>
          <a:off x="1231704" y="0"/>
          <a:ext cx="2086221" cy="12003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50 </a:t>
          </a:r>
          <a:r>
            <a:rPr lang="th-TH" sz="4800" kern="1200" dirty="0"/>
            <a:t>คน</a:t>
          </a:r>
        </a:p>
      </dsp:txBody>
      <dsp:txXfrm>
        <a:off x="1231704" y="150041"/>
        <a:ext cx="1636098" cy="900246"/>
      </dsp:txXfrm>
    </dsp:sp>
    <dsp:sp modelId="{C39ABDDB-417E-4B6E-AC61-C721E388F766}">
      <dsp:nvSpPr>
        <dsp:cNvPr id="0" name=""/>
        <dsp:cNvSpPr/>
      </dsp:nvSpPr>
      <dsp:spPr>
        <a:xfrm>
          <a:off x="159109" y="0"/>
          <a:ext cx="1072595" cy="1200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64</a:t>
          </a:r>
          <a:endParaRPr lang="th-TH" sz="4700" kern="1200" dirty="0"/>
        </a:p>
      </dsp:txBody>
      <dsp:txXfrm>
        <a:off x="211469" y="52360"/>
        <a:ext cx="967875" cy="1095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7B5D5-C997-4320-932D-51A53C1D25E9}">
      <dsp:nvSpPr>
        <dsp:cNvPr id="0" name=""/>
        <dsp:cNvSpPr/>
      </dsp:nvSpPr>
      <dsp:spPr>
        <a:xfrm>
          <a:off x="1231704" y="0"/>
          <a:ext cx="2086221" cy="667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55 </a:t>
          </a:r>
          <a:r>
            <a:rPr lang="th-TH" sz="2700" kern="1200" dirty="0"/>
            <a:t>คน</a:t>
          </a:r>
        </a:p>
      </dsp:txBody>
      <dsp:txXfrm>
        <a:off x="1231704" y="83440"/>
        <a:ext cx="1835900" cy="500643"/>
      </dsp:txXfrm>
    </dsp:sp>
    <dsp:sp modelId="{C39ABDDB-417E-4B6E-AC61-C721E388F766}">
      <dsp:nvSpPr>
        <dsp:cNvPr id="0" name=""/>
        <dsp:cNvSpPr/>
      </dsp:nvSpPr>
      <dsp:spPr>
        <a:xfrm>
          <a:off x="159109" y="0"/>
          <a:ext cx="1072595" cy="66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61</a:t>
          </a:r>
          <a:endParaRPr lang="th-TH" sz="2900" kern="1200" dirty="0"/>
        </a:p>
      </dsp:txBody>
      <dsp:txXfrm>
        <a:off x="191695" y="32586"/>
        <a:ext cx="1007423" cy="602351"/>
      </dsp:txXfrm>
    </dsp:sp>
    <dsp:sp modelId="{2E3C8E59-2C1E-4F4B-959C-4A7E66B6E395}">
      <dsp:nvSpPr>
        <dsp:cNvPr id="0" name=""/>
        <dsp:cNvSpPr/>
      </dsp:nvSpPr>
      <dsp:spPr>
        <a:xfrm>
          <a:off x="1231704" y="734275"/>
          <a:ext cx="2086221" cy="667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93 </a:t>
          </a:r>
          <a:r>
            <a:rPr lang="th-TH" sz="2700" kern="1200" dirty="0"/>
            <a:t>คน</a:t>
          </a:r>
        </a:p>
      </dsp:txBody>
      <dsp:txXfrm>
        <a:off x="1231704" y="817715"/>
        <a:ext cx="1835900" cy="500643"/>
      </dsp:txXfrm>
    </dsp:sp>
    <dsp:sp modelId="{CB0D05F5-655B-4348-9693-8F863D2C7DC7}">
      <dsp:nvSpPr>
        <dsp:cNvPr id="0" name=""/>
        <dsp:cNvSpPr/>
      </dsp:nvSpPr>
      <dsp:spPr>
        <a:xfrm>
          <a:off x="159109" y="734275"/>
          <a:ext cx="1072595" cy="66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62</a:t>
          </a:r>
          <a:endParaRPr lang="th-TH" sz="2900" kern="1200" dirty="0"/>
        </a:p>
      </dsp:txBody>
      <dsp:txXfrm>
        <a:off x="191695" y="766861"/>
        <a:ext cx="1007423" cy="602351"/>
      </dsp:txXfrm>
    </dsp:sp>
    <dsp:sp modelId="{2ADC871C-465D-49AC-9B78-9801C44180F8}">
      <dsp:nvSpPr>
        <dsp:cNvPr id="0" name=""/>
        <dsp:cNvSpPr/>
      </dsp:nvSpPr>
      <dsp:spPr>
        <a:xfrm>
          <a:off x="1231704" y="1468551"/>
          <a:ext cx="2086221" cy="667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116 </a:t>
          </a:r>
          <a:r>
            <a:rPr lang="th-TH" sz="2700" kern="1200" dirty="0"/>
            <a:t>คน</a:t>
          </a:r>
        </a:p>
      </dsp:txBody>
      <dsp:txXfrm>
        <a:off x="1231704" y="1551991"/>
        <a:ext cx="1835900" cy="500643"/>
      </dsp:txXfrm>
    </dsp:sp>
    <dsp:sp modelId="{C80A1492-05A9-474F-A168-97FBB0BC1A86}">
      <dsp:nvSpPr>
        <dsp:cNvPr id="0" name=""/>
        <dsp:cNvSpPr/>
      </dsp:nvSpPr>
      <dsp:spPr>
        <a:xfrm>
          <a:off x="159109" y="1468551"/>
          <a:ext cx="1072595" cy="66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63</a:t>
          </a:r>
          <a:endParaRPr lang="th-TH" sz="2900" kern="1200" dirty="0"/>
        </a:p>
      </dsp:txBody>
      <dsp:txXfrm>
        <a:off x="191695" y="1501137"/>
        <a:ext cx="1007423" cy="602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7B5D5-C997-4320-932D-51A53C1D25E9}">
      <dsp:nvSpPr>
        <dsp:cNvPr id="0" name=""/>
        <dsp:cNvSpPr/>
      </dsp:nvSpPr>
      <dsp:spPr>
        <a:xfrm>
          <a:off x="1231704" y="0"/>
          <a:ext cx="2086221" cy="12003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50 </a:t>
          </a:r>
          <a:r>
            <a:rPr lang="th-TH" sz="4800" kern="1200" dirty="0"/>
            <a:t>คน</a:t>
          </a:r>
        </a:p>
      </dsp:txBody>
      <dsp:txXfrm>
        <a:off x="1231704" y="150041"/>
        <a:ext cx="1636098" cy="900246"/>
      </dsp:txXfrm>
    </dsp:sp>
    <dsp:sp modelId="{C39ABDDB-417E-4B6E-AC61-C721E388F766}">
      <dsp:nvSpPr>
        <dsp:cNvPr id="0" name=""/>
        <dsp:cNvSpPr/>
      </dsp:nvSpPr>
      <dsp:spPr>
        <a:xfrm>
          <a:off x="159109" y="0"/>
          <a:ext cx="1072595" cy="1200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64</a:t>
          </a:r>
          <a:endParaRPr lang="th-TH" sz="4700" kern="1200" dirty="0"/>
        </a:p>
      </dsp:txBody>
      <dsp:txXfrm>
        <a:off x="211469" y="52360"/>
        <a:ext cx="967875" cy="109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C525-2D6D-4EB1-8FD7-348716A11B88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8C4DD-27EE-452C-B00C-7467CDBBBA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66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DA597-58A9-4085-8AC2-B55349F1F79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16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D068-916C-486D-A92F-3A0A161C0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48E36-05EF-4273-9B67-5B344D645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D83F8-9956-4B03-9628-3A384149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50E7-FEAA-46E7-984C-F842DB04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9AE4-3C5B-4E2D-B652-43D826A4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6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F9D3-3734-4F79-AEC8-D6134345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72DF0-5B91-4255-BA53-1BA5FF04E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39B60-620B-4F17-908F-10135F8C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F604-6018-47BC-8A29-2024A4E9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64D3-2644-46BE-8126-417AFAAF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6585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40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8C60B-D400-4480-A36C-BAD613366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BC435-DDD1-4C00-A02B-F3CEDA295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F8171-C47B-4ECD-BA97-8DC34AA5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8224-4970-43F4-9B3A-CA68913A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9B42-4035-44A7-86E5-C67806AD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94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43304" y="1344299"/>
            <a:ext cx="84056" cy="6566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1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1" y="1850064"/>
            <a:ext cx="9875520" cy="1752600"/>
          </a:xfrm>
        </p:spPr>
        <p:txBody>
          <a:bodyPr tIns="0"/>
          <a:lstStyle>
            <a:lvl1pPr marL="30230" indent="0" algn="l">
              <a:buNone/>
              <a:defRPr sz="2884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837" indent="0" algn="ctr">
              <a:buNone/>
            </a:lvl2pPr>
            <a:lvl3pPr marL="1007673" indent="0" algn="ctr">
              <a:buNone/>
            </a:lvl3pPr>
            <a:lvl4pPr marL="1511510" indent="0" algn="ctr">
              <a:buNone/>
            </a:lvl4pPr>
            <a:lvl5pPr marL="2015347" indent="0" algn="ctr">
              <a:buNone/>
            </a:lvl5pPr>
            <a:lvl6pPr marL="2519183" indent="0" algn="ctr">
              <a:buNone/>
            </a:lvl6pPr>
            <a:lvl7pPr marL="3023020" indent="0" algn="ctr">
              <a:buNone/>
            </a:lvl7pPr>
            <a:lvl8pPr marL="3526857" indent="0" algn="ctr">
              <a:buNone/>
            </a:lvl8pPr>
            <a:lvl9pPr marL="4030693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75503-2D51-4715-9138-F3168B12F56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79883-8E38-4D0A-A20C-1A49A34879E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8276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B338-0B9D-4DD4-847F-AE18B14F83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4807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602" y="0"/>
            <a:ext cx="914448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3048489" y="0"/>
            <a:ext cx="10067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6429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10736" y="2746483"/>
            <a:ext cx="85033" cy="6306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959"/>
              </a:lnSpc>
              <a:buNone/>
              <a:defRPr sz="4408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20153" indent="0">
              <a:lnSpc>
                <a:spcPts val="2535"/>
              </a:lnSpc>
              <a:spcBef>
                <a:spcPts val="0"/>
              </a:spcBef>
              <a:buNone/>
              <a:defRPr sz="2231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25B37-44DB-48F6-9258-EB70F5BA6464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4ADA15-4117-4CFD-8987-E3C11621058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7312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2D33-E759-4722-8B5A-E9434432AEE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9460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952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37" indent="0" algn="l">
              <a:lnSpc>
                <a:spcPct val="100000"/>
              </a:lnSpc>
              <a:spcBef>
                <a:spcPts val="110"/>
              </a:spcBef>
              <a:buNone/>
              <a:defRPr sz="2068" b="0">
                <a:solidFill>
                  <a:schemeClr val="tx1"/>
                </a:solidFill>
              </a:defRPr>
            </a:lvl1pPr>
            <a:lvl2pPr>
              <a:buNone/>
              <a:defRPr sz="2231" b="1"/>
            </a:lvl2pPr>
            <a:lvl3pPr>
              <a:buNone/>
              <a:defRPr sz="1959" b="1"/>
            </a:lvl3pPr>
            <a:lvl4pPr>
              <a:buNone/>
              <a:defRPr sz="1741" b="1"/>
            </a:lvl4pPr>
            <a:lvl5pPr>
              <a:buNone/>
              <a:defRPr sz="1741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37" indent="0" algn="l">
              <a:lnSpc>
                <a:spcPct val="100000"/>
              </a:lnSpc>
              <a:spcBef>
                <a:spcPts val="110"/>
              </a:spcBef>
              <a:buNone/>
              <a:defRPr sz="2068" b="0">
                <a:solidFill>
                  <a:schemeClr val="tx1"/>
                </a:solidFill>
              </a:defRPr>
            </a:lvl1pPr>
            <a:lvl2pPr>
              <a:buNone/>
              <a:defRPr sz="2231" b="1"/>
            </a:lvl2pPr>
            <a:lvl3pPr>
              <a:buNone/>
              <a:defRPr sz="1959" b="1"/>
            </a:lvl3pPr>
            <a:lvl4pPr>
              <a:buNone/>
              <a:defRPr sz="1741" b="1"/>
            </a:lvl4pPr>
            <a:lvl5pPr>
              <a:buNone/>
              <a:defRPr sz="1741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300" indent="-302302">
              <a:lnSpc>
                <a:spcPct val="100000"/>
              </a:lnSpc>
              <a:spcBef>
                <a:spcPts val="772"/>
              </a:spcBef>
              <a:defRPr sz="2667"/>
            </a:lvl1pPr>
            <a:lvl2pPr>
              <a:lnSpc>
                <a:spcPct val="100000"/>
              </a:lnSpc>
              <a:spcBef>
                <a:spcPts val="772"/>
              </a:spcBef>
              <a:defRPr sz="2231"/>
            </a:lvl2pPr>
            <a:lvl3pPr>
              <a:lnSpc>
                <a:spcPct val="100000"/>
              </a:lnSpc>
              <a:spcBef>
                <a:spcPts val="772"/>
              </a:spcBef>
              <a:defRPr sz="1959"/>
            </a:lvl3pPr>
            <a:lvl4pPr>
              <a:lnSpc>
                <a:spcPct val="100000"/>
              </a:lnSpc>
              <a:spcBef>
                <a:spcPts val="772"/>
              </a:spcBef>
              <a:defRPr sz="1741"/>
            </a:lvl4pPr>
            <a:lvl5pPr>
              <a:lnSpc>
                <a:spcPct val="100000"/>
              </a:lnSpc>
              <a:spcBef>
                <a:spcPts val="772"/>
              </a:spcBef>
              <a:defRPr sz="174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300" indent="-302302">
              <a:lnSpc>
                <a:spcPct val="100000"/>
              </a:lnSpc>
              <a:spcBef>
                <a:spcPts val="772"/>
              </a:spcBef>
              <a:defRPr sz="2667"/>
            </a:lvl1pPr>
            <a:lvl2pPr>
              <a:lnSpc>
                <a:spcPct val="100000"/>
              </a:lnSpc>
              <a:spcBef>
                <a:spcPts val="772"/>
              </a:spcBef>
              <a:defRPr sz="2231"/>
            </a:lvl2pPr>
            <a:lvl3pPr>
              <a:lnSpc>
                <a:spcPct val="100000"/>
              </a:lnSpc>
              <a:spcBef>
                <a:spcPts val="772"/>
              </a:spcBef>
              <a:defRPr sz="1959"/>
            </a:lvl3pPr>
            <a:lvl4pPr>
              <a:lnSpc>
                <a:spcPct val="100000"/>
              </a:lnSpc>
              <a:spcBef>
                <a:spcPts val="772"/>
              </a:spcBef>
              <a:defRPr sz="1741"/>
            </a:lvl4pPr>
            <a:lvl5pPr>
              <a:lnSpc>
                <a:spcPct val="100000"/>
              </a:lnSpc>
              <a:spcBef>
                <a:spcPts val="772"/>
              </a:spcBef>
              <a:defRPr sz="174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7228E-91F6-4549-9604-8A49DBDCC750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9767E1-1A2B-432F-894D-6A6D830D230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1104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D3B5-FEA4-42F4-93F4-1BC711EC9BB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1853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712" y="0"/>
            <a:ext cx="108392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352712" y="0"/>
            <a:ext cx="967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55C18-AF89-4F5E-A4DD-05E92BA26297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E91C0-21FF-4A17-9F11-646EFE13F21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4540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9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204"/>
              </a:lnSpc>
              <a:buNone/>
              <a:defRPr sz="2449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50384" indent="0">
              <a:lnSpc>
                <a:spcPct val="100000"/>
              </a:lnSpc>
              <a:spcBef>
                <a:spcPts val="0"/>
              </a:spcBef>
              <a:buNone/>
              <a:defRPr sz="1524"/>
            </a:lvl1pPr>
            <a:lvl2pPr>
              <a:buNone/>
              <a:defRPr sz="1306"/>
            </a:lvl2pPr>
            <a:lvl3pPr>
              <a:buNone/>
              <a:defRPr sz="1088"/>
            </a:lvl3pPr>
            <a:lvl4pPr>
              <a:buNone/>
              <a:defRPr sz="980"/>
            </a:lvl4pPr>
            <a:lvl5pPr>
              <a:buNone/>
              <a:defRPr sz="98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1" y="2133601"/>
            <a:ext cx="10871200" cy="3992563"/>
          </a:xfrm>
        </p:spPr>
        <p:txBody>
          <a:bodyPr/>
          <a:lstStyle>
            <a:lvl1pPr>
              <a:defRPr sz="3537"/>
            </a:lvl1pPr>
            <a:lvl2pPr>
              <a:defRPr sz="3102"/>
            </a:lvl2pPr>
            <a:lvl3pPr>
              <a:defRPr sz="2667"/>
            </a:lvl3pPr>
            <a:lvl4pPr>
              <a:defRPr sz="2231"/>
            </a:lvl4pPr>
            <a:lvl5pPr>
              <a:defRPr sz="223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C2F7A-2F41-4C27-9118-080D5FDF25E3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DA9936-164F-4E54-AF63-DC9EA1CFBDD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3737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59D4-207C-4E6D-A988-8AA2E9E3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604E-DDEF-43E5-BCA6-6E2CECAB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680A-32CD-4834-8BFD-3BD6426A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4840-FB2B-4CE6-AE69-858B91BC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110B-2D12-4FC7-848A-324A9855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338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71" tIns="302312" rIns="100771" bIns="50385">
            <a:normAutofit/>
          </a:bodyPr>
          <a:lstStyle/>
          <a:p>
            <a:pPr indent="-312379" eaLnBrk="1" fontAlgn="auto" hangingPunct="1">
              <a:lnSpc>
                <a:spcPts val="3306"/>
              </a:lnSpc>
              <a:spcBef>
                <a:spcPts val="66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537">
              <a:solidFill>
                <a:prstClr val="black"/>
              </a:solidFill>
              <a:latin typeface="Gill Sans MT"/>
              <a:cs typeface="Angsana New" panose="02020603050405020304" pitchFamily="18" charset="-34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8770" y="953796"/>
            <a:ext cx="914840" cy="20475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685" y="936517"/>
            <a:ext cx="865970" cy="20475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34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555498">
            <a:normAutofit/>
          </a:bodyPr>
          <a:lstStyle>
            <a:lvl1pPr indent="0">
              <a:buNone/>
              <a:defRPr sz="3537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1"/>
            <a:ext cx="5892800" cy="762000"/>
          </a:xfrm>
        </p:spPr>
        <p:txBody>
          <a:bodyPr anchor="ctr"/>
          <a:lstStyle>
            <a:lvl1pPr marL="0" indent="0" algn="l">
              <a:lnSpc>
                <a:spcPts val="1763"/>
              </a:lnSpc>
              <a:spcBef>
                <a:spcPts val="0"/>
              </a:spcBef>
              <a:buNone/>
              <a:defRPr sz="1524">
                <a:solidFill>
                  <a:srgbClr val="777777"/>
                </a:solidFill>
              </a:defRPr>
            </a:lvl1pPr>
            <a:lvl2pPr>
              <a:defRPr sz="1306"/>
            </a:lvl2pPr>
            <a:lvl3pPr>
              <a:defRPr sz="1088"/>
            </a:lvl3pPr>
            <a:lvl4pPr>
              <a:defRPr sz="980"/>
            </a:lvl4pPr>
            <a:lvl5pPr>
              <a:defRPr sz="98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15A38-792F-4CE1-8C5E-4639334F47BC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C0256-45EC-4568-AFEF-AEA01B6446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3044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6E18-9655-4192-945F-6F59EAAC5F8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1542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6956-47CF-4AE0-BB48-C7E8348F536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00222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509E-B596-4D43-85E5-80C08B43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33E17-F476-476A-81F7-A20E127AB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468FF-D598-42A4-AD4E-4C9EEAB4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7BAE-6E79-4428-A469-68A32640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558B-76EA-4A4A-901B-485947EA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136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80E9-7839-464B-81CC-1AA1EA79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748A-3AB6-4B31-BF0E-31385923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69F5-4082-4366-B040-3385267D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CB41-F5E9-4EBE-A131-FBC52F48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9A1C3-7FFE-429A-9046-8C0B26A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4079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732-DDC0-411F-8A79-1F1C9B1B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300B8-BA0C-4689-AA16-9378CF37D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6CFB-D87A-4CA0-A5B5-051B0B81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579B-CC09-4B6B-97C9-7991C25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C44A-E99E-4FAD-9F30-4616C3EE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73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D966-7CC0-4145-BB09-2AFB4C74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F602-9AEE-41BC-AD2D-AD66923ED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B30B7-AFB8-4457-B3F0-669145176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AA781-765D-48AB-BD03-B1D026C4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2CBB-E459-4F48-8A13-D984FFC2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439F5-447B-4572-8834-66BD8B10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010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1BB1-A331-47EE-BBC9-F02A629E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0208-D3A3-47D1-9269-E004B9C3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1669-45C4-4394-A92E-E6851426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99199-7273-438D-9AE8-D101FFB62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6FA65-CDD2-47C4-ACBF-10AB84FE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F967A-091F-496D-9724-9B6D57D9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26DC4-2D0D-4AA9-B362-D89ED12A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E2FDC-E032-4990-8259-C3ED35EA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994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BB4A-E271-42AF-978B-97DE1D81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967E2-5FBA-4547-BB47-E9C65DA3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8DA1-ED00-47FC-87DE-7329ABF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5DB4A-E13C-45BA-98E6-F1E3D6BA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1131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1071C-54CB-455C-A43C-459A2122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7066A-9B0E-44A6-9CDB-F3D87D1D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DE60-6152-4BF3-9FA2-D2358C04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33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3F4B-7323-4F8D-AEA0-0B5AE7A7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8D87D-0B6E-409E-B922-27E4EBD0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F38-79DE-4654-B7D2-279793BC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96B68-894F-4117-AD40-D8DE50D4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350CD-6B92-412A-A0A4-F473FD4A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360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EC8B-2FC2-4566-B2C3-2FB4B304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BE3A-8B7F-4507-92D6-85921CCC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6B8BF-9352-441D-9203-29EA97DD7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47916-F310-433C-908E-07CE7979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799A2-5859-4EF2-840B-B92668A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4F5A-3E64-4A7D-A81E-5BF13B9F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45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0C89-2B76-4A7D-B86E-8CA69E63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0E195-2283-4C7F-B7AE-7313FD2F7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04CD1-A8F9-4B1C-8A8F-0855064D6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F1A02-354B-41B7-B9BC-F708742E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E52B3-BF54-4FCA-8AAA-17AF0CAA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77206-68D1-4B13-9358-491B76B7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8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94A-30F7-49E4-80F4-70674EBA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0D48B-529E-4D66-9E60-C125D7256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2689-01C7-4F64-83EA-0A5BFA21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E10E-7274-4FB4-A78F-1187F938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4DBD1-EF96-47C3-AFD2-691ADBC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9937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29416-9B7B-49C8-89D3-5891B1908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B4C41-C9BA-462E-B3B2-6B515BBA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7202D-30AB-45C0-B2CD-32CBCAE7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EFC0-17F1-44D7-9C79-7A0A7996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4E10-584B-4C9C-A47D-9272D4E1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687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155A-EF6D-4691-8F73-E13B34DD76CD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E468-B05C-4537-A90C-55275E82948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8010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0A89-457E-4605-8838-4050B652475C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E86E-D7B8-49C7-B139-51C1178567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54380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408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231">
                <a:solidFill>
                  <a:schemeClr val="tx1">
                    <a:tint val="75000"/>
                  </a:schemeClr>
                </a:solidFill>
              </a:defRPr>
            </a:lvl1pPr>
            <a:lvl2pPr marL="503837" indent="0"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 marL="1007673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51151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1534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1918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23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2685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3069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4C96-EDD7-452F-9377-4A1B9DD5422C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DBB4-9507-4356-A8A3-D3200A86498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42266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A8D7-26D0-4AC2-B6AB-B025DCD3D20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C302-D666-40A1-89A1-DCF9BAB63E1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05083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837" indent="0">
              <a:buNone/>
              <a:defRPr sz="2231" b="1"/>
            </a:lvl2pPr>
            <a:lvl3pPr marL="1007673" indent="0">
              <a:buNone/>
              <a:defRPr sz="1959" b="1"/>
            </a:lvl3pPr>
            <a:lvl4pPr marL="1511510" indent="0">
              <a:buNone/>
              <a:defRPr sz="1741" b="1"/>
            </a:lvl4pPr>
            <a:lvl5pPr marL="2015347" indent="0">
              <a:buNone/>
              <a:defRPr sz="1741" b="1"/>
            </a:lvl5pPr>
            <a:lvl6pPr marL="2519183" indent="0">
              <a:buNone/>
              <a:defRPr sz="1741" b="1"/>
            </a:lvl6pPr>
            <a:lvl7pPr marL="3023020" indent="0">
              <a:buNone/>
              <a:defRPr sz="1741" b="1"/>
            </a:lvl7pPr>
            <a:lvl8pPr marL="3526857" indent="0">
              <a:buNone/>
              <a:defRPr sz="1741" b="1"/>
            </a:lvl8pPr>
            <a:lvl9pPr marL="4030693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31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837" indent="0">
              <a:buNone/>
              <a:defRPr sz="2231" b="1"/>
            </a:lvl2pPr>
            <a:lvl3pPr marL="1007673" indent="0">
              <a:buNone/>
              <a:defRPr sz="1959" b="1"/>
            </a:lvl3pPr>
            <a:lvl4pPr marL="1511510" indent="0">
              <a:buNone/>
              <a:defRPr sz="1741" b="1"/>
            </a:lvl4pPr>
            <a:lvl5pPr marL="2015347" indent="0">
              <a:buNone/>
              <a:defRPr sz="1741" b="1"/>
            </a:lvl5pPr>
            <a:lvl6pPr marL="2519183" indent="0">
              <a:buNone/>
              <a:defRPr sz="1741" b="1"/>
            </a:lvl6pPr>
            <a:lvl7pPr marL="3023020" indent="0">
              <a:buNone/>
              <a:defRPr sz="1741" b="1"/>
            </a:lvl7pPr>
            <a:lvl8pPr marL="3526857" indent="0">
              <a:buNone/>
              <a:defRPr sz="1741" b="1"/>
            </a:lvl8pPr>
            <a:lvl9pPr marL="4030693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31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E37F-92BA-4AAC-9C9E-2EB6BF0F461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2597-6195-4AF6-9966-D6341794FAA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98514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A25B-A3D0-42E1-A494-6D925DBB346D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5EE5-FDA4-4B2F-B904-7D8A6F99DE9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426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A555-5440-4DF4-B19D-3A7CCC1D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41FE-E96D-43D1-AEF3-9F4636CBA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1F307-798C-445A-BB88-4D71BBF85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84FBA-81B2-4DE8-9282-CC177374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83F8B-7BB7-41E5-8597-6F27EF7F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49496-2091-4DB5-AB2B-9BFBB5B8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199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5888-DDE9-4C0D-BFB5-87B0C014F10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36E5-D2A0-4841-B011-1595BEEE98B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08410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31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537"/>
            </a:lvl1pPr>
            <a:lvl2pPr>
              <a:defRPr sz="3102"/>
            </a:lvl2pPr>
            <a:lvl3pPr>
              <a:defRPr sz="2667"/>
            </a:lvl3pPr>
            <a:lvl4pPr>
              <a:defRPr sz="2231"/>
            </a:lvl4pPr>
            <a:lvl5pPr>
              <a:defRPr sz="2231"/>
            </a:lvl5pPr>
            <a:lvl6pPr>
              <a:defRPr sz="2231"/>
            </a:lvl6pPr>
            <a:lvl7pPr>
              <a:defRPr sz="2231"/>
            </a:lvl7pPr>
            <a:lvl8pPr>
              <a:defRPr sz="2231"/>
            </a:lvl8pPr>
            <a:lvl9pPr>
              <a:defRPr sz="2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24"/>
            </a:lvl1pPr>
            <a:lvl2pPr marL="503837" indent="0">
              <a:buNone/>
              <a:defRPr sz="1306"/>
            </a:lvl2pPr>
            <a:lvl3pPr marL="1007673" indent="0">
              <a:buNone/>
              <a:defRPr sz="1088"/>
            </a:lvl3pPr>
            <a:lvl4pPr marL="1511510" indent="0">
              <a:buNone/>
              <a:defRPr sz="980"/>
            </a:lvl4pPr>
            <a:lvl5pPr marL="2015347" indent="0">
              <a:buNone/>
              <a:defRPr sz="980"/>
            </a:lvl5pPr>
            <a:lvl6pPr marL="2519183" indent="0">
              <a:buNone/>
              <a:defRPr sz="980"/>
            </a:lvl6pPr>
            <a:lvl7pPr marL="3023020" indent="0">
              <a:buNone/>
              <a:defRPr sz="980"/>
            </a:lvl7pPr>
            <a:lvl8pPr marL="3526857" indent="0">
              <a:buNone/>
              <a:defRPr sz="980"/>
            </a:lvl8pPr>
            <a:lvl9pPr marL="4030693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DCF3-9FDD-4DAF-A847-4EEBA43D7A3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1F1C-93AC-4CEF-8CC2-1022901D49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04295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231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37"/>
            </a:lvl1pPr>
            <a:lvl2pPr marL="503837" indent="0">
              <a:buNone/>
              <a:defRPr sz="3102"/>
            </a:lvl2pPr>
            <a:lvl3pPr marL="1007673" indent="0">
              <a:buNone/>
              <a:defRPr sz="2667"/>
            </a:lvl3pPr>
            <a:lvl4pPr marL="1511510" indent="0">
              <a:buNone/>
              <a:defRPr sz="2231"/>
            </a:lvl4pPr>
            <a:lvl5pPr marL="2015347" indent="0">
              <a:buNone/>
              <a:defRPr sz="2231"/>
            </a:lvl5pPr>
            <a:lvl6pPr marL="2519183" indent="0">
              <a:buNone/>
              <a:defRPr sz="2231"/>
            </a:lvl6pPr>
            <a:lvl7pPr marL="3023020" indent="0">
              <a:buNone/>
              <a:defRPr sz="2231"/>
            </a:lvl7pPr>
            <a:lvl8pPr marL="3526857" indent="0">
              <a:buNone/>
              <a:defRPr sz="2231"/>
            </a:lvl8pPr>
            <a:lvl9pPr marL="4030693" indent="0">
              <a:buNone/>
              <a:defRPr sz="2231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24"/>
            </a:lvl1pPr>
            <a:lvl2pPr marL="503837" indent="0">
              <a:buNone/>
              <a:defRPr sz="1306"/>
            </a:lvl2pPr>
            <a:lvl3pPr marL="1007673" indent="0">
              <a:buNone/>
              <a:defRPr sz="1088"/>
            </a:lvl3pPr>
            <a:lvl4pPr marL="1511510" indent="0">
              <a:buNone/>
              <a:defRPr sz="980"/>
            </a:lvl4pPr>
            <a:lvl5pPr marL="2015347" indent="0">
              <a:buNone/>
              <a:defRPr sz="980"/>
            </a:lvl5pPr>
            <a:lvl6pPr marL="2519183" indent="0">
              <a:buNone/>
              <a:defRPr sz="980"/>
            </a:lvl6pPr>
            <a:lvl7pPr marL="3023020" indent="0">
              <a:buNone/>
              <a:defRPr sz="980"/>
            </a:lvl7pPr>
            <a:lvl8pPr marL="3526857" indent="0">
              <a:buNone/>
              <a:defRPr sz="980"/>
            </a:lvl8pPr>
            <a:lvl9pPr marL="4030693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9777-2755-406F-90A2-3E6ECCB2E14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F765-0915-45D4-85F4-80E5B83DB70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5695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9E9E-8E0E-4D8A-AE41-A9412D6BE402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DDE-E846-4F90-833D-22707A87F99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15530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E079-6C9A-4293-98AE-4D990C6AF047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305B-8F5D-4B94-BDA4-17BEE44083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8540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82E-24A9-4DE4-994C-83C37BC4C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DDB-0B3A-4C22-9448-7A668094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0930E-8BD8-4C82-AF28-2C26139F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E2D5-84F8-4B5C-9148-1DA19A6A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5401-D560-46F5-840B-0AFDCAA0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649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F28C-EDF6-41FB-90DA-D3C2648F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BF98-B62F-4A33-B695-069486FA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2714-88A7-47E0-BB77-BDBB0834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BD3F-B230-4150-B8E6-FDB9B6C4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01609-C1A7-48F4-BE14-EF351FD0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658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CC12-45EA-46F4-9E40-B7A12492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2C8E1-B197-4C86-B2CF-77A21824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82CA-2986-4964-AF90-6937BE50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648F4-E25B-4487-A7C3-8947CA19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0E45-27F1-4322-87D7-AACA1B42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4056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845E-EBDD-45B5-8463-3E4059C5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169A-8923-4DCD-B345-674F5EF48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4D1DF-77EC-4F67-BB2C-D1540880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08F0-9109-439C-9E46-21189648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6F9A6-68BA-4810-88F2-6F81F75E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3DD5-1F2E-4ECD-9782-F244F517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818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F806-9805-4DC7-B068-946C8309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21E91-9856-4B2B-8978-11D6A0EC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03596-4047-4789-80F4-454EB688A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A8507-5592-44BA-B00C-7D697C0C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FA7F0-3A60-43F8-A66D-B4CB17E6B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1955B-90A6-4F88-8C6A-B2A0229D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63AEA-DC1D-4FE4-BC22-732BEBB5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4F0CF-EFD5-4BC6-B7FF-065A8AD7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42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D106-8173-4ABC-9334-9FEEBBB7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F4FE-EEFC-46E0-9B5E-B4930F809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FCC34-0AE7-4341-94FB-3E02BAABF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436FB-1F7C-4976-9477-5D2C3FACC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93251-A263-4C38-B236-D162651D6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629D5-88B4-4778-91AD-96DC6E61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CC8CB-0C9B-4222-9B8B-9DF8FEFC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937F0-7DE5-4DCC-A2D2-B972D622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0455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03CD-C5E5-4DDA-91C8-31081D72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C6776-CD7D-4E17-803F-83810CD0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B0A2D-43B1-42E9-84C0-C07306D1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7A035-E33D-4E7B-8C36-BD66AA9B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839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B057F-462E-4EDC-AEE4-9E1A43AB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2C933-2E30-458B-A8F8-F27C93F2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1B22B-33F4-4BC3-AF23-8E6D68ED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858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422E-72EC-4F03-97C9-1F91DB95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6B7E-C534-4602-BF47-E0926ED6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87D5-1EF2-4388-9CCF-431EB9687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7260B-B7E3-4335-A755-25F5C6F6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02B3-17DE-438D-AC18-DBA4A158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44C9D-6C63-4D86-B3A4-63D6016E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874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567A-05D7-4065-B3BC-A1455709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21A81-9337-4F7D-8ABF-4616186E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5BBE-FB09-493E-8887-1FAFF6AC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35273-38CC-4D2B-9DC4-E515177B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E0795-9321-4C8C-A73A-29F0D230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D8A15-AC80-4822-965C-D2F025CF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146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D64A-CD1F-46EC-8FE4-564BB746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C188E-479F-45FB-92CC-0984AAB17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29B1-6843-448D-9CAA-77979A5B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B6D5-20EB-4FFC-A7E7-CFAD313C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71B9C-CD3C-49AE-86C3-70D46FBF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104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3F684-F1C3-4E94-995F-5AE42F9F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D7DB3-7D1D-4AA4-958D-C43432DFA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53E5-6560-4476-86A5-22CF5DF6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0B1B-DBFA-48AE-A759-94284EC6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8AC2F-632D-4C84-B9E5-230A4B8A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721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BC2C3C-3BF0-41D7-A8BB-F32704DC5F9F}"/>
              </a:ext>
            </a:extLst>
          </p:cNvPr>
          <p:cNvSpPr/>
          <p:nvPr userDrawn="1"/>
        </p:nvSpPr>
        <p:spPr>
          <a:xfrm>
            <a:off x="0" y="5865541"/>
            <a:ext cx="12192000" cy="992459"/>
          </a:xfrm>
          <a:prstGeom prst="rect">
            <a:avLst/>
          </a:prstGeom>
          <a:gradFill flip="none" rotWithShape="1">
            <a:gsLst>
              <a:gs pos="100000">
                <a:srgbClr val="2C4563">
                  <a:alpha val="30000"/>
                </a:srgbClr>
              </a:gs>
              <a:gs pos="0">
                <a:srgbClr val="162E4F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322DA0-D0BE-4A51-AB10-7B815523237F}"/>
              </a:ext>
            </a:extLst>
          </p:cNvPr>
          <p:cNvSpPr/>
          <p:nvPr userDrawn="1"/>
        </p:nvSpPr>
        <p:spPr>
          <a:xfrm>
            <a:off x="0" y="0"/>
            <a:ext cx="5687122" cy="6858000"/>
          </a:xfrm>
          <a:custGeom>
            <a:avLst/>
            <a:gdLst>
              <a:gd name="connsiteX0" fmla="*/ 0 w 5687122"/>
              <a:gd name="connsiteY0" fmla="*/ 0 h 6858000"/>
              <a:gd name="connsiteX1" fmla="*/ 2110864 w 5687122"/>
              <a:gd name="connsiteY1" fmla="*/ 0 h 6858000"/>
              <a:gd name="connsiteX2" fmla="*/ 5687122 w 5687122"/>
              <a:gd name="connsiteY2" fmla="*/ 6858000 h 6858000"/>
              <a:gd name="connsiteX3" fmla="*/ 0 w 56871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2" h="6858000">
                <a:moveTo>
                  <a:pt x="0" y="0"/>
                </a:moveTo>
                <a:lnTo>
                  <a:pt x="2110864" y="0"/>
                </a:lnTo>
                <a:lnTo>
                  <a:pt x="5687122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F1F1F1"/>
              </a:gs>
              <a:gs pos="60000">
                <a:srgbClr val="E3E3E3"/>
              </a:gs>
              <a:gs pos="14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7032E1-D769-4B4A-8F41-26FFF449E834}"/>
              </a:ext>
            </a:extLst>
          </p:cNvPr>
          <p:cNvSpPr/>
          <p:nvPr userDrawn="1"/>
        </p:nvSpPr>
        <p:spPr>
          <a:xfrm>
            <a:off x="1" y="5865541"/>
            <a:ext cx="5687121" cy="992459"/>
          </a:xfrm>
          <a:custGeom>
            <a:avLst/>
            <a:gdLst>
              <a:gd name="connsiteX0" fmla="*/ 0 w 5687121"/>
              <a:gd name="connsiteY0" fmla="*/ 0 h 992459"/>
              <a:gd name="connsiteX1" fmla="*/ 5169581 w 5687121"/>
              <a:gd name="connsiteY1" fmla="*/ 0 h 992459"/>
              <a:gd name="connsiteX2" fmla="*/ 5687121 w 5687121"/>
              <a:gd name="connsiteY2" fmla="*/ 992459 h 992459"/>
              <a:gd name="connsiteX3" fmla="*/ 0 w 5687121"/>
              <a:gd name="connsiteY3" fmla="*/ 992459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1" h="992459">
                <a:moveTo>
                  <a:pt x="0" y="0"/>
                </a:moveTo>
                <a:lnTo>
                  <a:pt x="5169581" y="0"/>
                </a:lnTo>
                <a:lnTo>
                  <a:pt x="5687121" y="992459"/>
                </a:lnTo>
                <a:lnTo>
                  <a:pt x="0" y="992459"/>
                </a:lnTo>
                <a:close/>
              </a:path>
            </a:pathLst>
          </a:custGeom>
          <a:gradFill flip="none" rotWithShape="1">
            <a:gsLst>
              <a:gs pos="100000">
                <a:srgbClr val="2C4563"/>
              </a:gs>
              <a:gs pos="0">
                <a:srgbClr val="162E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8F7F8B-9548-4CC9-BAD1-A71CA7B4A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40" y="2120900"/>
            <a:ext cx="3663519" cy="2616199"/>
          </a:xfrm>
        </p:spPr>
        <p:txBody>
          <a:bodyPr anchor="b">
            <a:no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00B6183-8238-4001-A6FF-AD818886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79206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5CB12D1-C0B8-47ED-8B4D-43C96FB3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40" y="6179207"/>
            <a:ext cx="43240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h-TH"/>
              <a:t>ชี้แจงการบริหารงบ </a:t>
            </a:r>
            <a:r>
              <a:rPr lang="en-US"/>
              <a:t>UC </a:t>
            </a:r>
            <a:r>
              <a:rPr lang="th-TH"/>
              <a:t>ปี 2564 สปสช เขต 12 สงขลา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9435A89-648D-4160-852D-D5D8343A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79206"/>
            <a:ext cx="55116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DB0AC0-FA08-4273-B36A-09F85FE79869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2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A69A0F4-3CC3-4C58-BE28-7F87E0A80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7388" y="606786"/>
            <a:ext cx="2374487" cy="10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60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056223" cy="895440"/>
          </a:xfrm>
          <a:noFill/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4924697"/>
          </a:xfrm>
        </p:spPr>
        <p:txBody>
          <a:bodyPr>
            <a:normAutofit/>
          </a:bodyPr>
          <a:lstStyle>
            <a:lvl1pPr>
              <a:defRPr sz="4000" b="1"/>
            </a:lvl1pPr>
            <a:lvl2pPr>
              <a:defRPr sz="3600" b="1"/>
            </a:lvl2pPr>
            <a:lvl3pPr>
              <a:defRPr sz="32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3484C18-BA78-45E6-A065-38FB0A7A6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1785" y="6315733"/>
            <a:ext cx="702365" cy="542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EC90DE-8DB8-4F26-AF3E-9B27B8522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3686"/>
            <a:ext cx="627017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แนวทางการบริหารกองทุนหลักประกันสุขภาพแห่งชาติ ปีงบประมาณ 2564 สปสช เขต 12 สงขลา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44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C4B214-8233-4DB3-A8DC-D8655DFE5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36525"/>
            <a:ext cx="12192001" cy="869315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 Click to edit Master title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9DBDE7-C350-49AD-9C30-0FFF6CAB904C}"/>
              </a:ext>
            </a:extLst>
          </p:cNvPr>
          <p:cNvSpPr/>
          <p:nvPr userDrawn="1"/>
        </p:nvSpPr>
        <p:spPr>
          <a:xfrm>
            <a:off x="0" y="6439989"/>
            <a:ext cx="12192000" cy="418011"/>
          </a:xfrm>
          <a:prstGeom prst="rect">
            <a:avLst/>
          </a:prstGeom>
          <a:gradFill flip="none" rotWithShape="1">
            <a:gsLst>
              <a:gs pos="100000">
                <a:srgbClr val="2C4563">
                  <a:alpha val="30000"/>
                </a:srgbClr>
              </a:gs>
              <a:gs pos="0">
                <a:srgbClr val="162E4F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776AFD5-2D09-45C7-BAAE-739F8E49ED02}"/>
              </a:ext>
            </a:extLst>
          </p:cNvPr>
          <p:cNvSpPr/>
          <p:nvPr userDrawn="1"/>
        </p:nvSpPr>
        <p:spPr>
          <a:xfrm>
            <a:off x="0" y="6387736"/>
            <a:ext cx="6400799" cy="470263"/>
          </a:xfrm>
          <a:custGeom>
            <a:avLst/>
            <a:gdLst>
              <a:gd name="connsiteX0" fmla="*/ 0 w 5687121"/>
              <a:gd name="connsiteY0" fmla="*/ 0 h 992459"/>
              <a:gd name="connsiteX1" fmla="*/ 5169581 w 5687121"/>
              <a:gd name="connsiteY1" fmla="*/ 0 h 992459"/>
              <a:gd name="connsiteX2" fmla="*/ 5687121 w 5687121"/>
              <a:gd name="connsiteY2" fmla="*/ 992459 h 992459"/>
              <a:gd name="connsiteX3" fmla="*/ 0 w 5687121"/>
              <a:gd name="connsiteY3" fmla="*/ 992459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1" h="992459">
                <a:moveTo>
                  <a:pt x="0" y="0"/>
                </a:moveTo>
                <a:lnTo>
                  <a:pt x="5169581" y="0"/>
                </a:lnTo>
                <a:lnTo>
                  <a:pt x="5687121" y="992459"/>
                </a:lnTo>
                <a:lnTo>
                  <a:pt x="0" y="992459"/>
                </a:lnTo>
                <a:close/>
              </a:path>
            </a:pathLst>
          </a:custGeom>
          <a:gradFill flip="none" rotWithShape="1">
            <a:gsLst>
              <a:gs pos="100000">
                <a:srgbClr val="2C4563"/>
              </a:gs>
              <a:gs pos="0">
                <a:srgbClr val="162E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D0E513D-D5F9-4B87-80B0-B0279A316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185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5D71EFD-BAAD-4FE5-A9BD-C468F49C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1" y="6413863"/>
            <a:ext cx="2786270" cy="444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0E994-5F9D-4E8D-A194-D81797F1C9C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2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9D16A33-E304-4DE1-B5E0-86739F967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9189" y="6453686"/>
            <a:ext cx="6139544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แนวทางการบริหารกองทุนหลักประกันสุขภาพแห่งชาติ ปีงบฯ 2564 สปสช เขต 12 สงขลา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937D93E-0DF4-49F6-A514-2D63C1AF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7613" y="306341"/>
            <a:ext cx="1270056" cy="5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D76865-C02C-466C-883B-43DC41DF7FEB}"/>
              </a:ext>
            </a:extLst>
          </p:cNvPr>
          <p:cNvSpPr/>
          <p:nvPr userDrawn="1"/>
        </p:nvSpPr>
        <p:spPr>
          <a:xfrm>
            <a:off x="2101340" y="0"/>
            <a:ext cx="3985135" cy="6858000"/>
          </a:xfrm>
          <a:custGeom>
            <a:avLst/>
            <a:gdLst>
              <a:gd name="connsiteX0" fmla="*/ 0 w 3985135"/>
              <a:gd name="connsiteY0" fmla="*/ 0 h 6858000"/>
              <a:gd name="connsiteX1" fmla="*/ 408877 w 3985135"/>
              <a:gd name="connsiteY1" fmla="*/ 0 h 6858000"/>
              <a:gd name="connsiteX2" fmla="*/ 3985135 w 3985135"/>
              <a:gd name="connsiteY2" fmla="*/ 6858000 h 6858000"/>
              <a:gd name="connsiteX3" fmla="*/ 3576258 w 39851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5135" h="6858000">
                <a:moveTo>
                  <a:pt x="0" y="0"/>
                </a:moveTo>
                <a:lnTo>
                  <a:pt x="408877" y="0"/>
                </a:lnTo>
                <a:lnTo>
                  <a:pt x="3985135" y="6858000"/>
                </a:lnTo>
                <a:lnTo>
                  <a:pt x="3576258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tx1">
                  <a:lumMod val="65000"/>
                  <a:lumOff val="35000"/>
                  <a:alpha val="0"/>
                </a:schemeClr>
              </a:gs>
              <a:gs pos="44000">
                <a:schemeClr val="tx1">
                  <a:alpha val="63000"/>
                </a:schemeClr>
              </a:gs>
            </a:gsLst>
            <a:lin ang="19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11F99-78C8-4AFE-93CF-214EE9F1255D}"/>
              </a:ext>
            </a:extLst>
          </p:cNvPr>
          <p:cNvSpPr/>
          <p:nvPr userDrawn="1"/>
        </p:nvSpPr>
        <p:spPr>
          <a:xfrm>
            <a:off x="0" y="4873082"/>
            <a:ext cx="12192000" cy="992459"/>
          </a:xfrm>
          <a:prstGeom prst="rect">
            <a:avLst/>
          </a:prstGeom>
          <a:gradFill flip="none" rotWithShape="1">
            <a:gsLst>
              <a:gs pos="100000">
                <a:srgbClr val="B0DBD1">
                  <a:alpha val="40000"/>
                </a:srgbClr>
              </a:gs>
              <a:gs pos="0">
                <a:srgbClr val="95CEC2">
                  <a:alpha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E6FDD2-2E9B-41C6-A588-283B0033C7D0}"/>
              </a:ext>
            </a:extLst>
          </p:cNvPr>
          <p:cNvSpPr/>
          <p:nvPr userDrawn="1"/>
        </p:nvSpPr>
        <p:spPr>
          <a:xfrm>
            <a:off x="0" y="5865541"/>
            <a:ext cx="12192000" cy="992459"/>
          </a:xfrm>
          <a:prstGeom prst="rect">
            <a:avLst/>
          </a:prstGeom>
          <a:gradFill flip="none" rotWithShape="1">
            <a:gsLst>
              <a:gs pos="100000">
                <a:srgbClr val="2C4563">
                  <a:alpha val="30000"/>
                </a:srgbClr>
              </a:gs>
              <a:gs pos="0">
                <a:srgbClr val="162E4F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E6883A-1246-4652-877F-F29647CA19D3}"/>
              </a:ext>
            </a:extLst>
          </p:cNvPr>
          <p:cNvSpPr/>
          <p:nvPr userDrawn="1"/>
        </p:nvSpPr>
        <p:spPr>
          <a:xfrm>
            <a:off x="-1" y="0"/>
            <a:ext cx="5687122" cy="6858000"/>
          </a:xfrm>
          <a:custGeom>
            <a:avLst/>
            <a:gdLst>
              <a:gd name="connsiteX0" fmla="*/ 0 w 5687122"/>
              <a:gd name="connsiteY0" fmla="*/ 0 h 6858000"/>
              <a:gd name="connsiteX1" fmla="*/ 2110864 w 5687122"/>
              <a:gd name="connsiteY1" fmla="*/ 0 h 6858000"/>
              <a:gd name="connsiteX2" fmla="*/ 5687122 w 5687122"/>
              <a:gd name="connsiteY2" fmla="*/ 6858000 h 6858000"/>
              <a:gd name="connsiteX3" fmla="*/ 0 w 56871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2" h="6858000">
                <a:moveTo>
                  <a:pt x="0" y="0"/>
                </a:moveTo>
                <a:lnTo>
                  <a:pt x="2110864" y="0"/>
                </a:lnTo>
                <a:lnTo>
                  <a:pt x="5687122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F1F1F1"/>
              </a:gs>
              <a:gs pos="60000">
                <a:srgbClr val="E3E3E3"/>
              </a:gs>
              <a:gs pos="14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3164CD0-3E9B-43D1-84B4-10B69D7A79EC}"/>
              </a:ext>
            </a:extLst>
          </p:cNvPr>
          <p:cNvSpPr/>
          <p:nvPr userDrawn="1"/>
        </p:nvSpPr>
        <p:spPr>
          <a:xfrm>
            <a:off x="1" y="4873082"/>
            <a:ext cx="5169581" cy="992459"/>
          </a:xfrm>
          <a:custGeom>
            <a:avLst/>
            <a:gdLst>
              <a:gd name="connsiteX0" fmla="*/ 0 w 5169581"/>
              <a:gd name="connsiteY0" fmla="*/ 0 h 992459"/>
              <a:gd name="connsiteX1" fmla="*/ 4652041 w 5169581"/>
              <a:gd name="connsiteY1" fmla="*/ 0 h 992459"/>
              <a:gd name="connsiteX2" fmla="*/ 5169581 w 5169581"/>
              <a:gd name="connsiteY2" fmla="*/ 992459 h 992459"/>
              <a:gd name="connsiteX3" fmla="*/ 0 w 5169581"/>
              <a:gd name="connsiteY3" fmla="*/ 992459 h 992459"/>
              <a:gd name="connsiteX4" fmla="*/ 0 w 5169581"/>
              <a:gd name="connsiteY4" fmla="*/ 0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581" h="992459">
                <a:moveTo>
                  <a:pt x="0" y="0"/>
                </a:moveTo>
                <a:lnTo>
                  <a:pt x="4652041" y="0"/>
                </a:lnTo>
                <a:lnTo>
                  <a:pt x="5169581" y="992459"/>
                </a:lnTo>
                <a:lnTo>
                  <a:pt x="0" y="9924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B0DBD1"/>
              </a:gs>
              <a:gs pos="0">
                <a:srgbClr val="95CEC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783170C-8699-4DF1-9CEE-3784C8CA4F89}"/>
              </a:ext>
            </a:extLst>
          </p:cNvPr>
          <p:cNvSpPr/>
          <p:nvPr userDrawn="1"/>
        </p:nvSpPr>
        <p:spPr>
          <a:xfrm>
            <a:off x="1" y="5865541"/>
            <a:ext cx="5687121" cy="992459"/>
          </a:xfrm>
          <a:custGeom>
            <a:avLst/>
            <a:gdLst>
              <a:gd name="connsiteX0" fmla="*/ 0 w 5687121"/>
              <a:gd name="connsiteY0" fmla="*/ 0 h 992459"/>
              <a:gd name="connsiteX1" fmla="*/ 5169581 w 5687121"/>
              <a:gd name="connsiteY1" fmla="*/ 0 h 992459"/>
              <a:gd name="connsiteX2" fmla="*/ 5687121 w 5687121"/>
              <a:gd name="connsiteY2" fmla="*/ 992459 h 992459"/>
              <a:gd name="connsiteX3" fmla="*/ 0 w 5687121"/>
              <a:gd name="connsiteY3" fmla="*/ 992459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1" h="992459">
                <a:moveTo>
                  <a:pt x="0" y="0"/>
                </a:moveTo>
                <a:lnTo>
                  <a:pt x="5169581" y="0"/>
                </a:lnTo>
                <a:lnTo>
                  <a:pt x="5687121" y="992459"/>
                </a:lnTo>
                <a:lnTo>
                  <a:pt x="0" y="992459"/>
                </a:lnTo>
                <a:close/>
              </a:path>
            </a:pathLst>
          </a:custGeom>
          <a:gradFill flip="none" rotWithShape="1">
            <a:gsLst>
              <a:gs pos="100000">
                <a:srgbClr val="2C4563"/>
              </a:gs>
              <a:gs pos="0">
                <a:srgbClr val="162E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1709738"/>
            <a:ext cx="648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357" y="4873082"/>
            <a:ext cx="4022043" cy="9924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100" b="1" cap="all" baseline="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E7DFCD9-03A9-45A8-80F8-B03427D61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75" y="61761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ชี้แจงการบริหารงบ </a:t>
            </a:r>
            <a:r>
              <a:rPr lang="en-US" dirty="0"/>
              <a:t>UC </a:t>
            </a:r>
            <a:r>
              <a:rPr lang="th-TH" dirty="0"/>
              <a:t>ปี 2564 สปสช เขต 12 สงขลา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969BFA9-470C-4538-A727-6A45AB46B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9208"/>
            <a:ext cx="2743200" cy="513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10581B-4FE6-4A10-AF9D-6C7DCB7F1389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2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03E9F45-DF27-4CB0-9C29-4B315362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7217" y="136524"/>
            <a:ext cx="1749010" cy="7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9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046-68CC-4A75-8CD6-C1504E73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0E733-9F89-40B0-B170-DE891090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A05A1-3C7A-4D09-95D2-25B5832C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79BF2-B959-4668-87F6-D99EABE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542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59A4CE-2674-448F-BC8F-863C989F4EC4}"/>
              </a:ext>
            </a:extLst>
          </p:cNvPr>
          <p:cNvSpPr/>
          <p:nvPr userDrawn="1"/>
        </p:nvSpPr>
        <p:spPr>
          <a:xfrm>
            <a:off x="2101340" y="0"/>
            <a:ext cx="3985135" cy="6858000"/>
          </a:xfrm>
          <a:custGeom>
            <a:avLst/>
            <a:gdLst>
              <a:gd name="connsiteX0" fmla="*/ 0 w 3985135"/>
              <a:gd name="connsiteY0" fmla="*/ 0 h 6858000"/>
              <a:gd name="connsiteX1" fmla="*/ 408877 w 3985135"/>
              <a:gd name="connsiteY1" fmla="*/ 0 h 6858000"/>
              <a:gd name="connsiteX2" fmla="*/ 3985135 w 3985135"/>
              <a:gd name="connsiteY2" fmla="*/ 6858000 h 6858000"/>
              <a:gd name="connsiteX3" fmla="*/ 3576258 w 39851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5135" h="6858000">
                <a:moveTo>
                  <a:pt x="0" y="0"/>
                </a:moveTo>
                <a:lnTo>
                  <a:pt x="408877" y="0"/>
                </a:lnTo>
                <a:lnTo>
                  <a:pt x="3985135" y="6858000"/>
                </a:lnTo>
                <a:lnTo>
                  <a:pt x="3576258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tx1">
                  <a:lumMod val="65000"/>
                  <a:lumOff val="35000"/>
                  <a:alpha val="0"/>
                </a:schemeClr>
              </a:gs>
              <a:gs pos="44000">
                <a:schemeClr val="tx1">
                  <a:alpha val="63000"/>
                </a:schemeClr>
              </a:gs>
            </a:gsLst>
            <a:lin ang="19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EFCF9E-AA89-49C1-81C1-A22FC8C674BC}"/>
              </a:ext>
            </a:extLst>
          </p:cNvPr>
          <p:cNvSpPr/>
          <p:nvPr userDrawn="1"/>
        </p:nvSpPr>
        <p:spPr>
          <a:xfrm>
            <a:off x="0" y="4873082"/>
            <a:ext cx="12192000" cy="992459"/>
          </a:xfrm>
          <a:prstGeom prst="rect">
            <a:avLst/>
          </a:prstGeom>
          <a:gradFill flip="none" rotWithShape="1">
            <a:gsLst>
              <a:gs pos="100000">
                <a:srgbClr val="B0DBD1">
                  <a:alpha val="40000"/>
                </a:srgbClr>
              </a:gs>
              <a:gs pos="0">
                <a:srgbClr val="95CEC2">
                  <a:alpha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A2E25-EB7E-4DF8-9EA4-D7FD27FA84B7}"/>
              </a:ext>
            </a:extLst>
          </p:cNvPr>
          <p:cNvSpPr/>
          <p:nvPr userDrawn="1"/>
        </p:nvSpPr>
        <p:spPr>
          <a:xfrm>
            <a:off x="0" y="5865541"/>
            <a:ext cx="12192000" cy="992459"/>
          </a:xfrm>
          <a:prstGeom prst="rect">
            <a:avLst/>
          </a:prstGeom>
          <a:gradFill flip="none" rotWithShape="1">
            <a:gsLst>
              <a:gs pos="100000">
                <a:srgbClr val="2C4563">
                  <a:alpha val="30000"/>
                </a:srgbClr>
              </a:gs>
              <a:gs pos="0">
                <a:srgbClr val="162E4F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D7B549-1F00-409E-B87E-A7F29F9E608F}"/>
              </a:ext>
            </a:extLst>
          </p:cNvPr>
          <p:cNvSpPr/>
          <p:nvPr userDrawn="1"/>
        </p:nvSpPr>
        <p:spPr>
          <a:xfrm>
            <a:off x="1" y="4873082"/>
            <a:ext cx="5169581" cy="992459"/>
          </a:xfrm>
          <a:custGeom>
            <a:avLst/>
            <a:gdLst>
              <a:gd name="connsiteX0" fmla="*/ 0 w 5169581"/>
              <a:gd name="connsiteY0" fmla="*/ 0 h 992459"/>
              <a:gd name="connsiteX1" fmla="*/ 4652041 w 5169581"/>
              <a:gd name="connsiteY1" fmla="*/ 0 h 992459"/>
              <a:gd name="connsiteX2" fmla="*/ 5169581 w 5169581"/>
              <a:gd name="connsiteY2" fmla="*/ 992459 h 992459"/>
              <a:gd name="connsiteX3" fmla="*/ 0 w 5169581"/>
              <a:gd name="connsiteY3" fmla="*/ 992459 h 992459"/>
              <a:gd name="connsiteX4" fmla="*/ 0 w 5169581"/>
              <a:gd name="connsiteY4" fmla="*/ 0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581" h="992459">
                <a:moveTo>
                  <a:pt x="0" y="0"/>
                </a:moveTo>
                <a:lnTo>
                  <a:pt x="4652041" y="0"/>
                </a:lnTo>
                <a:lnTo>
                  <a:pt x="5169581" y="992459"/>
                </a:lnTo>
                <a:lnTo>
                  <a:pt x="0" y="9924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B0DBD1"/>
              </a:gs>
              <a:gs pos="0">
                <a:srgbClr val="95CEC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479254-AA42-40D4-AE6B-8358A4D4E627}"/>
              </a:ext>
            </a:extLst>
          </p:cNvPr>
          <p:cNvSpPr/>
          <p:nvPr userDrawn="1"/>
        </p:nvSpPr>
        <p:spPr>
          <a:xfrm>
            <a:off x="1" y="5865541"/>
            <a:ext cx="5687121" cy="992459"/>
          </a:xfrm>
          <a:custGeom>
            <a:avLst/>
            <a:gdLst>
              <a:gd name="connsiteX0" fmla="*/ 0 w 5687121"/>
              <a:gd name="connsiteY0" fmla="*/ 0 h 992459"/>
              <a:gd name="connsiteX1" fmla="*/ 5169581 w 5687121"/>
              <a:gd name="connsiteY1" fmla="*/ 0 h 992459"/>
              <a:gd name="connsiteX2" fmla="*/ 5687121 w 5687121"/>
              <a:gd name="connsiteY2" fmla="*/ 992459 h 992459"/>
              <a:gd name="connsiteX3" fmla="*/ 0 w 5687121"/>
              <a:gd name="connsiteY3" fmla="*/ 992459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1" h="992459">
                <a:moveTo>
                  <a:pt x="0" y="0"/>
                </a:moveTo>
                <a:lnTo>
                  <a:pt x="5169581" y="0"/>
                </a:lnTo>
                <a:lnTo>
                  <a:pt x="5687121" y="992459"/>
                </a:lnTo>
                <a:lnTo>
                  <a:pt x="0" y="992459"/>
                </a:lnTo>
                <a:close/>
              </a:path>
            </a:pathLst>
          </a:custGeom>
          <a:gradFill flip="none" rotWithShape="1">
            <a:gsLst>
              <a:gs pos="100000">
                <a:srgbClr val="2C4563"/>
              </a:gs>
              <a:gs pos="0">
                <a:srgbClr val="162E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50706D2-60D8-412D-BE16-CD64E697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1709738"/>
            <a:ext cx="648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D7EA0D5-F05D-4889-9BFF-DC0E6CAC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357" y="4873082"/>
            <a:ext cx="4022043" cy="9924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100" b="1" cap="all" baseline="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11C342E-D8DB-441B-9EE5-B476C1ED8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053" y="61792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th-TH"/>
              <a:t>ชี้แจงการบริหารงบ </a:t>
            </a:r>
            <a:r>
              <a:rPr lang="en-US"/>
              <a:t>UC </a:t>
            </a:r>
            <a:r>
              <a:rPr lang="th-TH"/>
              <a:t>ปี 2564 สปสช เขต 12 สงขลา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9136DEC-313A-4702-81C5-04C05122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50" y="6125713"/>
            <a:ext cx="2743200" cy="526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939956-17A5-460C-A10A-7D34BFF34183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2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A3E1CA-F27D-4CC2-B8BC-DAC31F4D62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7217" y="136524"/>
            <a:ext cx="1749010" cy="7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2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C740B30-9272-4F21-83B5-ED1EF23A80E7}"/>
              </a:ext>
            </a:extLst>
          </p:cNvPr>
          <p:cNvSpPr/>
          <p:nvPr userDrawn="1"/>
        </p:nvSpPr>
        <p:spPr>
          <a:xfrm>
            <a:off x="0" y="4873081"/>
            <a:ext cx="12192000" cy="1984918"/>
          </a:xfrm>
          <a:custGeom>
            <a:avLst/>
            <a:gdLst>
              <a:gd name="connsiteX0" fmla="*/ 0 w 12192000"/>
              <a:gd name="connsiteY0" fmla="*/ 0 h 1984918"/>
              <a:gd name="connsiteX1" fmla="*/ 12192000 w 12192000"/>
              <a:gd name="connsiteY1" fmla="*/ 0 h 1984918"/>
              <a:gd name="connsiteX2" fmla="*/ 12192000 w 12192000"/>
              <a:gd name="connsiteY2" fmla="*/ 992459 h 1984918"/>
              <a:gd name="connsiteX3" fmla="*/ 12192000 w 12192000"/>
              <a:gd name="connsiteY3" fmla="*/ 1984918 h 1984918"/>
              <a:gd name="connsiteX4" fmla="*/ 0 w 12192000"/>
              <a:gd name="connsiteY4" fmla="*/ 1984918 h 1984918"/>
              <a:gd name="connsiteX5" fmla="*/ 0 w 12192000"/>
              <a:gd name="connsiteY5" fmla="*/ 992459 h 198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984918">
                <a:moveTo>
                  <a:pt x="0" y="0"/>
                </a:moveTo>
                <a:lnTo>
                  <a:pt x="12192000" y="0"/>
                </a:lnTo>
                <a:lnTo>
                  <a:pt x="12192000" y="992459"/>
                </a:lnTo>
                <a:lnTo>
                  <a:pt x="12192000" y="1984918"/>
                </a:lnTo>
                <a:lnTo>
                  <a:pt x="0" y="1984918"/>
                </a:lnTo>
                <a:lnTo>
                  <a:pt x="0" y="992459"/>
                </a:lnTo>
                <a:close/>
              </a:path>
            </a:pathLst>
          </a:custGeom>
          <a:gradFill flip="none" rotWithShape="1">
            <a:gsLst>
              <a:gs pos="100000">
                <a:srgbClr val="B0DBD1">
                  <a:alpha val="40000"/>
                </a:srgbClr>
              </a:gs>
              <a:gs pos="0">
                <a:srgbClr val="95CEC2">
                  <a:alpha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EBFEC7-3E32-4A9F-B994-803F48992ED2}"/>
              </a:ext>
            </a:extLst>
          </p:cNvPr>
          <p:cNvSpPr/>
          <p:nvPr userDrawn="1"/>
        </p:nvSpPr>
        <p:spPr>
          <a:xfrm>
            <a:off x="0" y="5865541"/>
            <a:ext cx="12192000" cy="992459"/>
          </a:xfrm>
          <a:prstGeom prst="rect">
            <a:avLst/>
          </a:prstGeom>
          <a:gradFill flip="none" rotWithShape="1">
            <a:gsLst>
              <a:gs pos="100000">
                <a:srgbClr val="2C4563">
                  <a:alpha val="40000"/>
                </a:srgbClr>
              </a:gs>
              <a:gs pos="0">
                <a:srgbClr val="162E4F">
                  <a:alpha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409098-C47B-4635-B7B7-4B79A734A10E}"/>
              </a:ext>
            </a:extLst>
          </p:cNvPr>
          <p:cNvSpPr/>
          <p:nvPr userDrawn="1"/>
        </p:nvSpPr>
        <p:spPr>
          <a:xfrm>
            <a:off x="2101340" y="0"/>
            <a:ext cx="3985135" cy="6858000"/>
          </a:xfrm>
          <a:custGeom>
            <a:avLst/>
            <a:gdLst>
              <a:gd name="connsiteX0" fmla="*/ 0 w 3985135"/>
              <a:gd name="connsiteY0" fmla="*/ 0 h 6858000"/>
              <a:gd name="connsiteX1" fmla="*/ 408877 w 3985135"/>
              <a:gd name="connsiteY1" fmla="*/ 0 h 6858000"/>
              <a:gd name="connsiteX2" fmla="*/ 3985135 w 3985135"/>
              <a:gd name="connsiteY2" fmla="*/ 6858000 h 6858000"/>
              <a:gd name="connsiteX3" fmla="*/ 3576258 w 39851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5135" h="6858000">
                <a:moveTo>
                  <a:pt x="0" y="0"/>
                </a:moveTo>
                <a:lnTo>
                  <a:pt x="408877" y="0"/>
                </a:lnTo>
                <a:lnTo>
                  <a:pt x="3985135" y="6858000"/>
                </a:lnTo>
                <a:lnTo>
                  <a:pt x="3576258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tx1">
                  <a:lumMod val="65000"/>
                  <a:lumOff val="35000"/>
                  <a:alpha val="0"/>
                </a:schemeClr>
              </a:gs>
              <a:gs pos="44000">
                <a:schemeClr val="tx1">
                  <a:alpha val="63000"/>
                </a:schemeClr>
              </a:gs>
            </a:gsLst>
            <a:lin ang="19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743C9A-5E79-457E-B5A0-97867C49D80C}"/>
              </a:ext>
            </a:extLst>
          </p:cNvPr>
          <p:cNvSpPr/>
          <p:nvPr userDrawn="1"/>
        </p:nvSpPr>
        <p:spPr>
          <a:xfrm>
            <a:off x="-1" y="0"/>
            <a:ext cx="5687122" cy="6858000"/>
          </a:xfrm>
          <a:custGeom>
            <a:avLst/>
            <a:gdLst>
              <a:gd name="connsiteX0" fmla="*/ 0 w 5687122"/>
              <a:gd name="connsiteY0" fmla="*/ 0 h 6858000"/>
              <a:gd name="connsiteX1" fmla="*/ 2110864 w 5687122"/>
              <a:gd name="connsiteY1" fmla="*/ 0 h 6858000"/>
              <a:gd name="connsiteX2" fmla="*/ 5687122 w 5687122"/>
              <a:gd name="connsiteY2" fmla="*/ 6858000 h 6858000"/>
              <a:gd name="connsiteX3" fmla="*/ 0 w 56871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2" h="6858000">
                <a:moveTo>
                  <a:pt x="0" y="0"/>
                </a:moveTo>
                <a:lnTo>
                  <a:pt x="2110864" y="0"/>
                </a:lnTo>
                <a:lnTo>
                  <a:pt x="5687122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F1F1F1"/>
              </a:gs>
              <a:gs pos="60000">
                <a:srgbClr val="E3E3E3"/>
              </a:gs>
              <a:gs pos="14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D19151-93EE-4ECB-B974-E30F1C982635}"/>
              </a:ext>
            </a:extLst>
          </p:cNvPr>
          <p:cNvSpPr/>
          <p:nvPr userDrawn="1"/>
        </p:nvSpPr>
        <p:spPr>
          <a:xfrm>
            <a:off x="1" y="4873082"/>
            <a:ext cx="5169581" cy="992459"/>
          </a:xfrm>
          <a:custGeom>
            <a:avLst/>
            <a:gdLst>
              <a:gd name="connsiteX0" fmla="*/ 0 w 5169581"/>
              <a:gd name="connsiteY0" fmla="*/ 0 h 992459"/>
              <a:gd name="connsiteX1" fmla="*/ 4652041 w 5169581"/>
              <a:gd name="connsiteY1" fmla="*/ 0 h 992459"/>
              <a:gd name="connsiteX2" fmla="*/ 5169581 w 5169581"/>
              <a:gd name="connsiteY2" fmla="*/ 992459 h 992459"/>
              <a:gd name="connsiteX3" fmla="*/ 0 w 5169581"/>
              <a:gd name="connsiteY3" fmla="*/ 992459 h 992459"/>
              <a:gd name="connsiteX4" fmla="*/ 0 w 5169581"/>
              <a:gd name="connsiteY4" fmla="*/ 0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581" h="992459">
                <a:moveTo>
                  <a:pt x="0" y="0"/>
                </a:moveTo>
                <a:lnTo>
                  <a:pt x="4652041" y="0"/>
                </a:lnTo>
                <a:lnTo>
                  <a:pt x="5169581" y="992459"/>
                </a:lnTo>
                <a:lnTo>
                  <a:pt x="0" y="9924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B0DBD1"/>
              </a:gs>
              <a:gs pos="0">
                <a:srgbClr val="95CEC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BFF290E-AEC5-48C6-8658-38EC90489B26}"/>
              </a:ext>
            </a:extLst>
          </p:cNvPr>
          <p:cNvSpPr/>
          <p:nvPr userDrawn="1"/>
        </p:nvSpPr>
        <p:spPr>
          <a:xfrm>
            <a:off x="1" y="5865541"/>
            <a:ext cx="5687121" cy="992459"/>
          </a:xfrm>
          <a:custGeom>
            <a:avLst/>
            <a:gdLst>
              <a:gd name="connsiteX0" fmla="*/ 0 w 5687121"/>
              <a:gd name="connsiteY0" fmla="*/ 0 h 992459"/>
              <a:gd name="connsiteX1" fmla="*/ 5169581 w 5687121"/>
              <a:gd name="connsiteY1" fmla="*/ 0 h 992459"/>
              <a:gd name="connsiteX2" fmla="*/ 5687121 w 5687121"/>
              <a:gd name="connsiteY2" fmla="*/ 992459 h 992459"/>
              <a:gd name="connsiteX3" fmla="*/ 0 w 5687121"/>
              <a:gd name="connsiteY3" fmla="*/ 992459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121" h="992459">
                <a:moveTo>
                  <a:pt x="0" y="0"/>
                </a:moveTo>
                <a:lnTo>
                  <a:pt x="5169581" y="0"/>
                </a:lnTo>
                <a:lnTo>
                  <a:pt x="5687121" y="992459"/>
                </a:lnTo>
                <a:lnTo>
                  <a:pt x="0" y="992459"/>
                </a:lnTo>
                <a:close/>
              </a:path>
            </a:pathLst>
          </a:custGeom>
          <a:gradFill flip="none" rotWithShape="1">
            <a:gsLst>
              <a:gs pos="100000">
                <a:srgbClr val="2C4563"/>
              </a:gs>
              <a:gs pos="0">
                <a:srgbClr val="162E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B3CBC8D-A08C-4D7A-BABC-62D6D2CB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388652"/>
            <a:ext cx="648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13DC4FC-6DAF-4FA0-876B-8C3CAA395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391" y="617920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ชี้แจงการบริหารงบ </a:t>
            </a:r>
            <a:r>
              <a:rPr lang="en-US" dirty="0"/>
              <a:t>UC </a:t>
            </a:r>
            <a:r>
              <a:rPr lang="th-TH" dirty="0"/>
              <a:t>ปี 2564 สปสช เขต 12 สงขลา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1BB2416-0B80-47AF-A07E-BDD1E0FFE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69496"/>
            <a:ext cx="2743200" cy="474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0D46F0D-8946-4B7F-9E1C-CBD5D5C27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450" y="3314304"/>
            <a:ext cx="1333500" cy="1333500"/>
          </a:xfrm>
          <a:prstGeom prst="ellipse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5E25BF7-2A59-4132-B4C0-4B214A7E08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6356" y="3959351"/>
            <a:ext cx="1701800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FE018A52-B2E7-483C-9CD6-B11A8CF2C5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6356" y="4189278"/>
            <a:ext cx="1701800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C8C79779-7E84-4DF0-B9D1-9A6BFC0724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6356" y="4419204"/>
            <a:ext cx="1701800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B258097-C562-402B-9418-C75F017B5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0" y="3292679"/>
            <a:ext cx="6489700" cy="7067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4EC68A-8302-4AE3-A46C-F6726A0C1848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2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4E7BA0-6469-4D8A-8D6E-FBE04FC98EED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38F362-B390-41BA-8FDD-FCE99416E56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23C999-650D-454C-992E-0950FD2C7CAE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427D2F6-A66C-4986-9BD8-229A19CFD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986B-69C6-4D14-8127-FCB66FA1F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7217" y="136524"/>
            <a:ext cx="1749010" cy="7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46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F3ECFC5E-C38A-409A-BAAB-F0C92B3C1236}"/>
              </a:ext>
            </a:extLst>
          </p:cNvPr>
          <p:cNvGrpSpPr/>
          <p:nvPr userDrawn="1"/>
        </p:nvGrpSpPr>
        <p:grpSpPr>
          <a:xfrm>
            <a:off x="838199" y="1830763"/>
            <a:ext cx="10515600" cy="1737360"/>
            <a:chOff x="288638" y="3941678"/>
            <a:chExt cx="10548091" cy="197719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958493E-09F9-4D4F-ADE6-B116943538E4}"/>
                </a:ext>
              </a:extLst>
            </p:cNvPr>
            <p:cNvSpPr/>
            <p:nvPr userDrawn="1"/>
          </p:nvSpPr>
          <p:spPr>
            <a:xfrm>
              <a:off x="2433309" y="3941678"/>
              <a:ext cx="897075" cy="8970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B30A41F-BFB9-486E-A88F-DA76A61ED6F5}"/>
                </a:ext>
              </a:extLst>
            </p:cNvPr>
            <p:cNvSpPr/>
            <p:nvPr userDrawn="1"/>
          </p:nvSpPr>
          <p:spPr>
            <a:xfrm>
              <a:off x="1360974" y="3941678"/>
              <a:ext cx="897075" cy="897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B08B1FF-1B88-454C-B7DF-76249372C777}"/>
                </a:ext>
              </a:extLst>
            </p:cNvPr>
            <p:cNvSpPr/>
            <p:nvPr userDrawn="1"/>
          </p:nvSpPr>
          <p:spPr>
            <a:xfrm>
              <a:off x="3505644" y="3941678"/>
              <a:ext cx="897075" cy="8970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55A4238-3D93-49D7-A96E-94E459594C15}"/>
                </a:ext>
              </a:extLst>
            </p:cNvPr>
            <p:cNvSpPr/>
            <p:nvPr userDrawn="1"/>
          </p:nvSpPr>
          <p:spPr>
            <a:xfrm>
              <a:off x="4577979" y="3941678"/>
              <a:ext cx="897075" cy="8970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DD4A04-670F-4C05-A305-0EF6E7130CF8}"/>
                </a:ext>
              </a:extLst>
            </p:cNvPr>
            <p:cNvSpPr/>
            <p:nvPr userDrawn="1"/>
          </p:nvSpPr>
          <p:spPr>
            <a:xfrm>
              <a:off x="5650314" y="3941678"/>
              <a:ext cx="897075" cy="8970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F8EA5D-38D1-4574-91F3-5184D3709231}"/>
                </a:ext>
              </a:extLst>
            </p:cNvPr>
            <p:cNvSpPr/>
            <p:nvPr userDrawn="1"/>
          </p:nvSpPr>
          <p:spPr>
            <a:xfrm>
              <a:off x="6722650" y="3941678"/>
              <a:ext cx="897075" cy="8970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A79E7B2-4390-4B20-ACE7-5FE868874385}"/>
                </a:ext>
              </a:extLst>
            </p:cNvPr>
            <p:cNvSpPr/>
            <p:nvPr userDrawn="1"/>
          </p:nvSpPr>
          <p:spPr>
            <a:xfrm>
              <a:off x="7794985" y="3941678"/>
              <a:ext cx="897075" cy="8970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173E8E6-AE48-44E3-AAB0-B62A55917339}"/>
                </a:ext>
              </a:extLst>
            </p:cNvPr>
            <p:cNvSpPr/>
            <p:nvPr userDrawn="1"/>
          </p:nvSpPr>
          <p:spPr>
            <a:xfrm>
              <a:off x="8867320" y="3941678"/>
              <a:ext cx="897075" cy="8970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974965-AEE6-42F7-B4A7-7CE7A71F048F}"/>
                </a:ext>
              </a:extLst>
            </p:cNvPr>
            <p:cNvSpPr/>
            <p:nvPr userDrawn="1"/>
          </p:nvSpPr>
          <p:spPr>
            <a:xfrm>
              <a:off x="9939654" y="3941678"/>
              <a:ext cx="897075" cy="8970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3BFC096-4FFF-4748-85FA-6904E0EB60AE}"/>
                </a:ext>
              </a:extLst>
            </p:cNvPr>
            <p:cNvGrpSpPr/>
            <p:nvPr userDrawn="1"/>
          </p:nvGrpSpPr>
          <p:grpSpPr>
            <a:xfrm>
              <a:off x="1360974" y="4838753"/>
              <a:ext cx="897075" cy="1080120"/>
              <a:chOff x="1360974" y="4614107"/>
              <a:chExt cx="897075" cy="108012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24B3655-409D-4593-AF02-505CDBD6ADA4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E812050-5357-425F-BFB6-53AA1712A4F3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6C65A041-5936-4460-8AE5-90ECA15BBFED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0741951-ACF7-4ACA-B930-0C337C70AC0D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0344341C-72C9-4EB7-AFD6-A7C6CEB36717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722A62E-B5F5-406E-870D-EEC1337EB273}"/>
                </a:ext>
              </a:extLst>
            </p:cNvPr>
            <p:cNvGrpSpPr/>
            <p:nvPr userDrawn="1"/>
          </p:nvGrpSpPr>
          <p:grpSpPr>
            <a:xfrm>
              <a:off x="2433309" y="4838753"/>
              <a:ext cx="897075" cy="1080120"/>
              <a:chOff x="1360974" y="4614107"/>
              <a:chExt cx="897075" cy="108012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3055498-CD08-497A-B2A2-C4A0D08020C6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17790EE-A273-4090-A25C-FB5679C2C5DE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9B33BC0-6F54-498C-BCEB-6F841AC4D999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CFFCCC1-DE36-492A-AC1B-96F171D4C20D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D3C83EA-579A-4D84-A2EC-78590E97DDFC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735327B-437F-4CC9-A699-4A30A96AF9F2}"/>
                </a:ext>
              </a:extLst>
            </p:cNvPr>
            <p:cNvGrpSpPr/>
            <p:nvPr userDrawn="1"/>
          </p:nvGrpSpPr>
          <p:grpSpPr>
            <a:xfrm>
              <a:off x="3505644" y="4838753"/>
              <a:ext cx="897075" cy="1080120"/>
              <a:chOff x="1360974" y="4614107"/>
              <a:chExt cx="897075" cy="1080120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BAE8AF-645A-456D-9630-DB5A8F955FDB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D9EACFF-BD9A-44CD-8529-E19C4FB2169A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824BB7A-37B7-43A7-9752-EB12E8E5F592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7F5B307-BBD2-4F74-8B0F-2C89ED6FEB82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E1F00FE-7A7B-4F76-B7AB-3D010F4B679C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9EA6EA4-2B7B-446F-9DA2-BED61AA96FB6}"/>
                </a:ext>
              </a:extLst>
            </p:cNvPr>
            <p:cNvGrpSpPr/>
            <p:nvPr userDrawn="1"/>
          </p:nvGrpSpPr>
          <p:grpSpPr>
            <a:xfrm>
              <a:off x="4577979" y="4838753"/>
              <a:ext cx="897075" cy="1080120"/>
              <a:chOff x="1360974" y="4614107"/>
              <a:chExt cx="897075" cy="1080120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1087CAB-FB36-48DB-880C-33D333AC9BF2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AC0671D-2919-4E53-8FD7-C62D38F4C2FE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150E632-25E9-457D-B84A-3C28F1A6B796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18180B1-5590-4053-850F-909E1E60675A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9C8606C-67BC-47DE-9640-306F283F240D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AAE0889-4E9A-4801-8A7C-798C28E78824}"/>
                </a:ext>
              </a:extLst>
            </p:cNvPr>
            <p:cNvGrpSpPr/>
            <p:nvPr userDrawn="1"/>
          </p:nvGrpSpPr>
          <p:grpSpPr>
            <a:xfrm>
              <a:off x="5650314" y="4838753"/>
              <a:ext cx="897075" cy="1080120"/>
              <a:chOff x="1360974" y="4614107"/>
              <a:chExt cx="897075" cy="1080120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4CAC2A7-98FC-4053-B611-3742A0C7E715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5BC12C3D-3476-4CE8-8640-3FCA9E920F14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9C845DA-D876-486B-A8EE-F311026DB618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AC91ED1-1ABE-4031-A02F-D58285B563F2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E068D8D-B39D-44B1-9D42-EA2FB9468174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B8F2F3C-1CAE-426B-937B-9F073A282236}"/>
                </a:ext>
              </a:extLst>
            </p:cNvPr>
            <p:cNvGrpSpPr/>
            <p:nvPr userDrawn="1"/>
          </p:nvGrpSpPr>
          <p:grpSpPr>
            <a:xfrm>
              <a:off x="6722649" y="4838753"/>
              <a:ext cx="897075" cy="1080120"/>
              <a:chOff x="1360974" y="4614107"/>
              <a:chExt cx="897075" cy="1080120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B67A473-7C8B-4E27-AC52-4CB1239CF36C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DE9AA8F3-4443-4A2C-AA86-1C98DC08827E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A736A3C-A82F-490D-9C58-A7012AD3A187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C420469-339E-476B-8F96-2C0712D6083D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A8219FA-B750-406C-A0F1-358E5EEA045A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7435ABB-E9D5-4161-A740-066DD3F2C351}"/>
                </a:ext>
              </a:extLst>
            </p:cNvPr>
            <p:cNvGrpSpPr/>
            <p:nvPr userDrawn="1"/>
          </p:nvGrpSpPr>
          <p:grpSpPr>
            <a:xfrm>
              <a:off x="7794984" y="4838753"/>
              <a:ext cx="897075" cy="1080120"/>
              <a:chOff x="1360974" y="4614107"/>
              <a:chExt cx="897075" cy="108012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478B391-36A3-46BD-9CA7-2B287460BA79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5D346D1-185F-4983-93B6-44CD71846D40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FDC004E-9B6E-4421-A75E-7CC9D4B00EC6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4BFBC83-09DA-4F27-AC91-DD4F8191698A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9C4A72D-D93A-4E96-87F2-2F939B54DB6A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527A3B9-2928-41A6-B3C7-DC2CD4EB3806}"/>
                </a:ext>
              </a:extLst>
            </p:cNvPr>
            <p:cNvGrpSpPr/>
            <p:nvPr userDrawn="1"/>
          </p:nvGrpSpPr>
          <p:grpSpPr>
            <a:xfrm>
              <a:off x="8867319" y="4838753"/>
              <a:ext cx="897075" cy="1080120"/>
              <a:chOff x="1360974" y="4614107"/>
              <a:chExt cx="897075" cy="108012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7CFA8FD-0CFF-4314-8D34-C43CC619223D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accent5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1E77C64-7F71-4895-A624-1B96BADA70C8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accent5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8AB0C81-2CFD-45E2-8479-134FD54D28F7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B6988D4-A0B5-4B06-AFAC-B717D9FF7BA4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accent5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9739C24-303A-4C24-8914-F362CDBE41BE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accent5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D738DE8-9565-433F-BF65-BE373D29BBD6}"/>
                </a:ext>
              </a:extLst>
            </p:cNvPr>
            <p:cNvGrpSpPr/>
            <p:nvPr userDrawn="1"/>
          </p:nvGrpSpPr>
          <p:grpSpPr>
            <a:xfrm>
              <a:off x="9939654" y="4838753"/>
              <a:ext cx="897075" cy="1080120"/>
              <a:chOff x="1360974" y="4614107"/>
              <a:chExt cx="897075" cy="108012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915D924-DD62-4636-883A-9BE43F5342DD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1D21F9B-8619-44A4-9F06-222AD90BEE20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CF0849A-A4AA-43F5-BEC7-29E79E89E818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5C2C02A-A8E8-47EC-A581-C3C71F3D63B6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7803386-E5F0-454A-B1A0-C4BBDF7A388C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8AA67AE-5DD1-4243-9D72-608B6E24D739}"/>
                </a:ext>
              </a:extLst>
            </p:cNvPr>
            <p:cNvSpPr/>
            <p:nvPr userDrawn="1"/>
          </p:nvSpPr>
          <p:spPr>
            <a:xfrm>
              <a:off x="288638" y="3941678"/>
              <a:ext cx="897075" cy="897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1D506C2-779F-47BF-950E-43DD928C80B3}"/>
                </a:ext>
              </a:extLst>
            </p:cNvPr>
            <p:cNvGrpSpPr/>
            <p:nvPr userDrawn="1"/>
          </p:nvGrpSpPr>
          <p:grpSpPr>
            <a:xfrm>
              <a:off x="288638" y="4838753"/>
              <a:ext cx="897075" cy="1080120"/>
              <a:chOff x="1360974" y="4614107"/>
              <a:chExt cx="897075" cy="108012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43A0390-C513-4F75-AF78-D13AE4C2AB64}"/>
                  </a:ext>
                </a:extLst>
              </p:cNvPr>
              <p:cNvSpPr/>
              <p:nvPr userDrawn="1"/>
            </p:nvSpPr>
            <p:spPr>
              <a:xfrm>
                <a:off x="1360974" y="4614107"/>
                <a:ext cx="897075" cy="2160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36BF702-16C3-49D3-93C6-FD2330CEC1B1}"/>
                  </a:ext>
                </a:extLst>
              </p:cNvPr>
              <p:cNvSpPr/>
              <p:nvPr userDrawn="1"/>
            </p:nvSpPr>
            <p:spPr>
              <a:xfrm>
                <a:off x="1360974" y="4830131"/>
                <a:ext cx="897075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B98A2DF-9CA1-479A-BF7D-CB729DF032E6}"/>
                  </a:ext>
                </a:extLst>
              </p:cNvPr>
              <p:cNvSpPr/>
              <p:nvPr userDrawn="1"/>
            </p:nvSpPr>
            <p:spPr>
              <a:xfrm>
                <a:off x="1360974" y="5046155"/>
                <a:ext cx="897075" cy="2160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8E4B367-BEB7-489A-9189-6D934EA5B781}"/>
                  </a:ext>
                </a:extLst>
              </p:cNvPr>
              <p:cNvSpPr/>
              <p:nvPr userDrawn="1"/>
            </p:nvSpPr>
            <p:spPr>
              <a:xfrm>
                <a:off x="1360974" y="5262179"/>
                <a:ext cx="897075" cy="21602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57B1434-AE78-4A60-85E0-6DB24A2AECDF}"/>
                  </a:ext>
                </a:extLst>
              </p:cNvPr>
              <p:cNvSpPr/>
              <p:nvPr userDrawn="1"/>
            </p:nvSpPr>
            <p:spPr>
              <a:xfrm>
                <a:off x="1360974" y="5478203"/>
                <a:ext cx="897075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7206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4716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0ED70C-5C41-4071-A88C-AE6FF6FF8464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2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86825D-4A7C-441C-B675-BA848850538F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3E2A33F-2E82-40CF-BF37-AA06E116999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9F0CE9-8D7A-41F0-BC3C-6E8891494E67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42C461E3-D19C-4141-8D94-94AC5D47DF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568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56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504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1320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414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494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73594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15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52463-F764-4F57-97DC-3B554B3F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94062-56D9-4CE5-A5A1-612D9EED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564BD-5285-496D-BFD8-D4D08331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5762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829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46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16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752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5438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64079" y="4145079"/>
            <a:ext cx="9688732" cy="1068513"/>
          </a:xfrm>
        </p:spPr>
        <p:txBody>
          <a:bodyPr lIns="540000" tIns="108000" rIns="72000">
            <a:normAutofit/>
          </a:bodyPr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675"/>
            </a:lvl2pPr>
            <a:lvl3pPr>
              <a:buFontTx/>
              <a:buNone/>
              <a:defRPr sz="563"/>
            </a:lvl3pPr>
            <a:lvl4pPr>
              <a:buFontTx/>
              <a:buNone/>
              <a:defRPr sz="506"/>
            </a:lvl4pPr>
            <a:lvl5pPr>
              <a:buFontTx/>
              <a:buNone/>
              <a:defRPr sz="506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3515" y="5949539"/>
            <a:ext cx="12192000" cy="91760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3515" y="6038826"/>
            <a:ext cx="1950720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2064512" y="6045264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lang="en-US" sz="1350" b="0" i="1" spc="9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National Health Security Office : www.nhso.go.th</a:t>
            </a:r>
            <a:endParaRPr kumimoji="0" lang="en-US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78" y="1472542"/>
            <a:ext cx="9688733" cy="2173185"/>
          </a:xfrm>
          <a:noFill/>
        </p:spPr>
        <p:txBody>
          <a:bodyPr tIns="108000" anchor="t">
            <a:normAutofit/>
          </a:bodyPr>
          <a:lstStyle>
            <a:lvl1pPr algn="l"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936983" y="108124"/>
            <a:ext cx="1761744" cy="415448"/>
          </a:xfrm>
          <a:prstGeom prst="rect">
            <a:avLst/>
          </a:prstGeom>
        </p:spPr>
        <p:txBody>
          <a:bodyPr rtlCol="0"/>
          <a:lstStyle>
            <a:lvl1pPr algn="ctr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960925" y="6200620"/>
            <a:ext cx="1087848" cy="354561"/>
          </a:xfrm>
          <a:noFill/>
        </p:spPr>
        <p:txBody>
          <a:bodyPr rtlCol="0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6" name="Picture 15" descr="logo.png">
            <a:extLst>
              <a:ext uri="{FF2B5EF4-FFF2-40B4-BE49-F238E27FC236}">
                <a16:creationId xmlns:a16="http://schemas.microsoft.com/office/drawing/2014/main" id="{7E492DB5-5598-46C1-AD14-1386CC543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3672" y="6134041"/>
            <a:ext cx="1370405" cy="5374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76C7C-C6AE-40C5-8DB6-4510FD7A582E}"/>
              </a:ext>
            </a:extLst>
          </p:cNvPr>
          <p:cNvCxnSpPr/>
          <p:nvPr userDrawn="1"/>
        </p:nvCxnSpPr>
        <p:spPr>
          <a:xfrm>
            <a:off x="1664077" y="4089115"/>
            <a:ext cx="977106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3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10685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675"/>
            </a:lvl2pPr>
            <a:lvl3pPr>
              <a:buFontTx/>
              <a:buNone/>
              <a:defRPr sz="563"/>
            </a:lvl3pPr>
            <a:lvl4pPr>
              <a:buFontTx/>
              <a:buNone/>
              <a:defRPr sz="506"/>
            </a:lvl4pPr>
            <a:lvl5pPr>
              <a:buFontTx/>
              <a:buNone/>
              <a:defRPr sz="506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24" y="1257300"/>
            <a:ext cx="9753600" cy="2657154"/>
          </a:xfrm>
          <a:noFill/>
        </p:spPr>
        <p:txBody>
          <a:bodyPr anchor="ctr">
            <a:normAutofit/>
          </a:bodyPr>
          <a:lstStyle>
            <a:lvl1pPr algn="l">
              <a:buNone/>
              <a:defRPr sz="3600" b="1">
                <a:solidFill>
                  <a:srgbClr val="0000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" y="5542473"/>
            <a:ext cx="1930400" cy="41372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818689" y="154114"/>
            <a:ext cx="1258379" cy="447821"/>
          </a:xfrm>
          <a:noFill/>
        </p:spPr>
        <p:txBody>
          <a:bodyPr rtlCol="0"/>
          <a:lstStyle>
            <a:lvl1pPr>
              <a:defRPr sz="1050">
                <a:solidFill>
                  <a:srgbClr val="000000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6" name="Picture 15" descr="logo.png">
            <a:extLst>
              <a:ext uri="{FF2B5EF4-FFF2-40B4-BE49-F238E27FC236}">
                <a16:creationId xmlns:a16="http://schemas.microsoft.com/office/drawing/2014/main" id="{7E492DB5-5598-46C1-AD14-1386CC543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966" y="4749982"/>
            <a:ext cx="1370405" cy="5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8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9127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575353" y="1333072"/>
            <a:ext cx="11108648" cy="4495800"/>
          </a:xfrm>
        </p:spPr>
        <p:txBody>
          <a:bodyPr/>
          <a:lstStyle>
            <a:lvl1pPr marL="266700" indent="-266700">
              <a:buSzPct val="100000"/>
              <a:buFont typeface="Wingdings" panose="05000000000000000000" pitchFamily="2" charset="2"/>
              <a:buChar char="§"/>
              <a:defRPr/>
            </a:lvl1pPr>
            <a:lvl2pPr marL="627063" indent="-360363">
              <a:buFont typeface="Courier New" panose="02070309020205020404" pitchFamily="49" charset="0"/>
              <a:buChar char="o"/>
              <a:defRPr/>
            </a:lvl2pPr>
            <a:lvl3pPr marL="985838" indent="-358775">
              <a:buSzPct val="80000"/>
              <a:defRPr/>
            </a:lvl3pPr>
            <a:lvl4pPr marL="1160463" indent="-174625">
              <a:buSzPct val="100000"/>
              <a:defRPr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71082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3279-2612-4D27-9916-DD3DBE26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0998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95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2BDE-012D-4CBC-9679-157C5C97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8CB2-D2EF-4885-B9A3-BC3D702C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C94A-9E4D-4B65-B574-BD58AC1E3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C8ACC-E01F-4967-8131-3F42B3AC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2231C-E203-48EB-A54C-B884D387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39323-2652-4DEF-9A0A-CB126C61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938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2" y="1525938"/>
            <a:ext cx="10363197" cy="2890488"/>
          </a:xfrm>
          <a:solidFill>
            <a:schemeClr val="accent1">
              <a:lumMod val="50000"/>
            </a:schemeClr>
          </a:solidFill>
        </p:spPr>
        <p:txBody>
          <a:bodyPr lIns="252000" tIns="216000" rIns="720000" anchor="t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630386"/>
            <a:ext cx="10363200" cy="7016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30386"/>
            <a:ext cx="1727200" cy="701676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3" y="6248211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7021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07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723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3211" y="2006888"/>
            <a:ext cx="5181600" cy="39623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59704" y="2006886"/>
            <a:ext cx="5181600" cy="39562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03211" y="1300542"/>
            <a:ext cx="5181600" cy="64008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59704" y="1300542"/>
            <a:ext cx="5181600" cy="64008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9426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639-053D-473B-9F58-5ED6232B2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AB86-E879-48C0-A5D9-0834AFCAE7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53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313B-44E0-4EC1-9ED8-6FEC0CB6C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A0EF1-A701-4509-BD62-06B57299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DC3B3-6D51-4C21-83EA-CFCA0120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14667-83B9-46F6-AE3E-014A7BDB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2C6A9-DDA5-4A75-8AF0-BB459EBB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1219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717F-8286-4A8A-BD40-4AD0FBC0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CB22-9AFB-41FA-8C48-6F6C68EB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8C0D7-26D4-4764-95EC-EBD1BE15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99E30-E1BB-40F7-B495-299291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FDF8B-5892-415D-BE65-3D9EF04D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14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944D-D14E-40BA-90BB-4E969BF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3E75-6388-42BD-A2C5-3D96C88F0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3A29-ABB0-47BF-BD89-9BA139EB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78D7E-4000-44D4-A0BA-9991B65D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63DB-5843-494A-83FA-B28398B6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3485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5D79-E48A-427C-AD4C-3143217F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9529-BDB8-44DC-B607-BE09D66E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6B5B8-59FA-4BD4-829B-B9BB4EAE3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274D2-5914-45A6-B8F0-0D13A1CB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4E5EB-3920-41CC-952F-9067EAE3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9A592-0231-45FB-B341-FD59AB3B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6001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4D4C-7252-4A35-A339-13D0FD8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9BF58-EA01-4291-BDE2-C312034B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EAA7C-D0BA-4833-84AD-8F3A22B5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53E0C-5D29-4BD0-B353-66FD94003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4312E-809A-4FDF-9AFE-8D2B5EB20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2FD50-711F-4F34-B262-4827A824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A775B-86B6-4BED-AAE8-14FFCFC9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C57C4-23A4-4331-B1CC-1A2C8B8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7578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E21E-A67F-4961-B532-FF5BBF89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F9689-8A20-4454-9A1E-34C2112D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DC6FA-F3BF-48EB-9116-CF3B1675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64B2C-F086-4080-9FED-DF9ED401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754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8550-946D-472F-A279-28D31DE2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2843E-C4F4-45DD-B235-CFBB0275E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8D6BD-DA70-4A3E-8B8F-2DADB9DD7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DF123-B28B-4DC1-8C70-4472B4BF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AF66-DE02-41DF-BDD2-A5866B1C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6AE48-CAB1-4566-A952-64302504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8893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73F94-302D-4A5A-BCC9-5844B579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19CC1-EEF3-43E3-AAE5-649209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6DDF9-5E25-42F1-A418-54F27FB3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8751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DDCA-82F5-4A4B-8D3F-CF60A1CE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CCA-8537-4DB7-8702-29D6262EE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0612F-1F33-41AB-875D-31FB8BF34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852C2-CCA3-4661-83D8-077E37CA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A2827-7BD6-4021-AF17-C4D46C6C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63D9C-4908-4AF6-A5FD-9A8836F8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6311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B745-90C8-4048-B83E-8594B217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B9A90-E689-4EA7-BA19-3589173BC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4E7F3-7570-4374-A473-6EAF0497B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5A0D8-8053-4EB9-92C5-8DD5AE38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53EC0-FDB5-455D-91EA-8CEC091B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D97C-2EBB-4368-A716-DA1F8B40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582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5B97-3E3F-4BD4-B746-ADE51363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71FB4-425F-4D64-90BC-62A4D102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46EF-1395-4065-98BC-C1C43B99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FD6F4-10CD-484D-9FED-67761231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6B44D-EE14-442F-BF23-2B7D22BF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5780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E26CD-5E69-4C82-8799-E523B31BE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81AA3-8918-4683-950A-8183C46D9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BE5A-32AA-44F2-A9E4-889945C8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DE6E5-649F-4160-8178-8B4B1BF7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259F5-A37B-42CF-8EAE-A2C08270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3274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718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64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28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8547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289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2FC39-DBDE-4FDA-B17D-9797A3B4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65BAF-58B5-4ABB-822D-B7C58FA1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2AE1C-DDED-478B-BC0F-D911153E9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5326-6D9F-49C7-8C5E-E4868CB08B0F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179-DC9C-47F9-95AB-8327819A5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FF622-C1A0-4737-9C91-1AA9E0A03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BB95-8CB5-4DF6-871F-EB418C92E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02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6" r:id="rId4"/>
    <p:sldLayoutId id="2147483757" r:id="rId5"/>
    <p:sldLayoutId id="2147483758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839" y="-815565"/>
            <a:ext cx="2184474" cy="163804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4801" y="20735"/>
            <a:ext cx="2270484" cy="170370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757" y="0"/>
            <a:ext cx="1084124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736" y="274735"/>
            <a:ext cx="9998730" cy="1143000"/>
          </a:xfrm>
          <a:prstGeom prst="rect">
            <a:avLst/>
          </a:prstGeom>
        </p:spPr>
        <p:txBody>
          <a:bodyPr lIns="185166" tIns="92583" rIns="185166" bIns="92583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736" y="1447973"/>
            <a:ext cx="9998730" cy="48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542" y="6305939"/>
            <a:ext cx="2844214" cy="476034"/>
          </a:xfrm>
          <a:prstGeom prst="rect">
            <a:avLst/>
          </a:prstGeom>
        </p:spPr>
        <p:txBody>
          <a:bodyPr lIns="185166" tIns="92583" rIns="185166" bIns="9258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6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22/12/63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19756" y="6305939"/>
            <a:ext cx="3860702" cy="476034"/>
          </a:xfrm>
          <a:prstGeom prst="rect">
            <a:avLst/>
          </a:prstGeom>
        </p:spPr>
        <p:txBody>
          <a:bodyPr lIns="185166" tIns="92583" rIns="185166" bIns="92583"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6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345" y="6305939"/>
            <a:ext cx="608916" cy="476034"/>
          </a:xfrm>
          <a:prstGeom prst="rect">
            <a:avLst/>
          </a:prstGeom>
        </p:spPr>
        <p:txBody>
          <a:bodyPr vert="horz" wrap="square" lIns="185166" tIns="92583" rIns="185166" bIns="9258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6" smtClean="0">
                <a:solidFill>
                  <a:srgbClr val="B5A788"/>
                </a:solidFill>
                <a:latin typeface="Gill Sans MT" panose="020B0502020104020203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BD08F7CE-99FF-4554-A86F-F5999A4E7C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15" name="Rectangle 14"/>
          <p:cNvSpPr/>
          <p:nvPr/>
        </p:nvSpPr>
        <p:spPr bwMode="invGray">
          <a:xfrm>
            <a:off x="1352712" y="0"/>
            <a:ext cx="967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3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5pPr>
      <a:lvl6pPr marL="503837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6pPr>
      <a:lvl7pPr marL="1007673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7pPr>
      <a:lvl8pPr marL="1511510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8pPr>
      <a:lvl9pPr marL="2015347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9pPr>
      <a:extLst/>
    </p:titleStyle>
    <p:bodyStyle>
      <a:lvl1pPr marL="401722" indent="-311010" algn="l" rtl="0" eaLnBrk="0" fontAlgn="base" hangingPunct="0">
        <a:spcBef>
          <a:spcPts val="66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704957" indent="-260039" algn="l" rtl="0" eaLnBrk="0" fontAlgn="base" hangingPunct="0">
        <a:spcBef>
          <a:spcPts val="606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975363" indent="-251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208621" indent="-190062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231" kern="1200">
          <a:solidFill>
            <a:schemeClr val="tx1"/>
          </a:solidFill>
          <a:latin typeface="+mn-lt"/>
          <a:ea typeface="+mn-ea"/>
          <a:cs typeface="+mn-cs"/>
        </a:defRPr>
      </a:lvl4pPr>
      <a:lvl5pPr marL="1428920" indent="-200429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231" kern="1200">
          <a:solidFill>
            <a:schemeClr val="tx1"/>
          </a:solidFill>
          <a:latin typeface="+mn-lt"/>
          <a:ea typeface="+mn-ea"/>
          <a:cs typeface="+mn-cs"/>
        </a:defRPr>
      </a:lvl5pPr>
      <a:lvl6pPr marL="1662661" indent="-20153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6pPr>
      <a:lvl7pPr marL="1894426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7pPr>
      <a:lvl8pPr marL="2116114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8pPr>
      <a:lvl9pPr marL="2347879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68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5662A-3704-4386-BBAA-BFA43CB6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0EA34-95D5-48E2-9A2E-09E27C7C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541C-BBEE-4513-8244-1A0DB64BD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5411-7DB4-47FE-9720-C60D74A5ADD4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F7DB-82E7-4C8E-B063-9ABBD36A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6CB5-917F-4F76-83E5-8BD55F24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7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893" y="274735"/>
            <a:ext cx="109722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893" y="1600028"/>
            <a:ext cx="10972214" cy="45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93" y="6356048"/>
            <a:ext cx="2844214" cy="365449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E1591-48FA-453D-B06C-BF7EDF71FA5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49" y="6356048"/>
            <a:ext cx="3860702" cy="365449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93" y="6356048"/>
            <a:ext cx="2844214" cy="365449"/>
          </a:xfrm>
          <a:prstGeom prst="rect">
            <a:avLst/>
          </a:prstGeom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6" smtClean="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7EB7F0F-8A5F-4455-A079-189BB5E3617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9782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503837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1007673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511510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2015347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77532" indent="-37753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818130" indent="-3144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1259592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63256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31" kern="1200">
          <a:solidFill>
            <a:schemeClr val="tx1"/>
          </a:solidFill>
          <a:latin typeface="+mn-lt"/>
          <a:ea typeface="+mn-ea"/>
          <a:cs typeface="+mn-cs"/>
        </a:defRPr>
      </a:lvl4pPr>
      <a:lvl5pPr marL="2266920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31" kern="1200">
          <a:solidFill>
            <a:schemeClr val="tx1"/>
          </a:solidFill>
          <a:latin typeface="+mn-lt"/>
          <a:ea typeface="+mn-ea"/>
          <a:cs typeface="+mn-cs"/>
        </a:defRPr>
      </a:lvl5pPr>
      <a:lvl6pPr marL="2771102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6pPr>
      <a:lvl7pPr marL="3274938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7pPr>
      <a:lvl8pPr marL="3778775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8pPr>
      <a:lvl9pPr marL="4282612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1pPr>
      <a:lvl2pPr marL="50383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767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3pPr>
      <a:lvl4pPr marL="151151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4pPr>
      <a:lvl5pPr marL="201534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5pPr>
      <a:lvl6pPr marL="251918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6pPr>
      <a:lvl7pPr marL="302302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7pPr>
      <a:lvl8pPr marL="352685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8pPr>
      <a:lvl9pPr marL="403069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6E07A-6E93-459F-B8EE-ABA7BB1E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6DFF5-9607-4A05-B0DB-7D71320E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868DE-766F-499D-8214-DD8A74D03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F2FE-1F85-4D4D-A126-23B7B5686D59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F0B55-2D6B-4F68-851C-2AC2DA014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A09-2987-4728-B116-0764A398F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B046-DEC9-4CD7-9B53-D185CEB51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92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7FEDBF-0677-406C-B87B-5E509D5F0AD7}"/>
              </a:ext>
            </a:extLst>
          </p:cNvPr>
          <p:cNvSpPr/>
          <p:nvPr userDrawn="1"/>
        </p:nvSpPr>
        <p:spPr>
          <a:xfrm>
            <a:off x="613954" y="130629"/>
            <a:ext cx="11168743" cy="9535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136525"/>
            <a:ext cx="10293531" cy="9346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6C5CC3-D0FF-4F14-92EF-63954D709FB3}"/>
              </a:ext>
            </a:extLst>
          </p:cNvPr>
          <p:cNvSpPr/>
          <p:nvPr userDrawn="1"/>
        </p:nvSpPr>
        <p:spPr>
          <a:xfrm>
            <a:off x="0" y="6453050"/>
            <a:ext cx="12192000" cy="404949"/>
          </a:xfrm>
          <a:prstGeom prst="rect">
            <a:avLst/>
          </a:prstGeom>
          <a:gradFill flip="none" rotWithShape="1">
            <a:gsLst>
              <a:gs pos="100000">
                <a:srgbClr val="2C4563">
                  <a:alpha val="40000"/>
                </a:srgbClr>
              </a:gs>
              <a:gs pos="0">
                <a:srgbClr val="162E4F">
                  <a:alpha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E3ABF4-7BA9-4894-81F2-E554FF2C5F53}"/>
              </a:ext>
            </a:extLst>
          </p:cNvPr>
          <p:cNvSpPr/>
          <p:nvPr userDrawn="1"/>
        </p:nvSpPr>
        <p:spPr>
          <a:xfrm>
            <a:off x="0" y="6387736"/>
            <a:ext cx="6492239" cy="470263"/>
          </a:xfrm>
          <a:custGeom>
            <a:avLst/>
            <a:gdLst>
              <a:gd name="connsiteX0" fmla="*/ 0 w 8259400"/>
              <a:gd name="connsiteY0" fmla="*/ 0 h 992459"/>
              <a:gd name="connsiteX1" fmla="*/ 2572279 w 8259400"/>
              <a:gd name="connsiteY1" fmla="*/ 0 h 992459"/>
              <a:gd name="connsiteX2" fmla="*/ 5169581 w 8259400"/>
              <a:gd name="connsiteY2" fmla="*/ 0 h 992459"/>
              <a:gd name="connsiteX3" fmla="*/ 7741860 w 8259400"/>
              <a:gd name="connsiteY3" fmla="*/ 0 h 992459"/>
              <a:gd name="connsiteX4" fmla="*/ 8259400 w 8259400"/>
              <a:gd name="connsiteY4" fmla="*/ 992459 h 992459"/>
              <a:gd name="connsiteX5" fmla="*/ 5687121 w 8259400"/>
              <a:gd name="connsiteY5" fmla="*/ 992459 h 992459"/>
              <a:gd name="connsiteX6" fmla="*/ 2572279 w 8259400"/>
              <a:gd name="connsiteY6" fmla="*/ 992459 h 992459"/>
              <a:gd name="connsiteX7" fmla="*/ 0 w 8259400"/>
              <a:gd name="connsiteY7" fmla="*/ 992459 h 992459"/>
              <a:gd name="connsiteX0" fmla="*/ 0 w 8259400"/>
              <a:gd name="connsiteY0" fmla="*/ 0 h 992459"/>
              <a:gd name="connsiteX1" fmla="*/ 5169581 w 8259400"/>
              <a:gd name="connsiteY1" fmla="*/ 0 h 992459"/>
              <a:gd name="connsiteX2" fmla="*/ 7741860 w 8259400"/>
              <a:gd name="connsiteY2" fmla="*/ 0 h 992459"/>
              <a:gd name="connsiteX3" fmla="*/ 8259400 w 8259400"/>
              <a:gd name="connsiteY3" fmla="*/ 992459 h 992459"/>
              <a:gd name="connsiteX4" fmla="*/ 5687121 w 8259400"/>
              <a:gd name="connsiteY4" fmla="*/ 992459 h 992459"/>
              <a:gd name="connsiteX5" fmla="*/ 2572279 w 8259400"/>
              <a:gd name="connsiteY5" fmla="*/ 992459 h 992459"/>
              <a:gd name="connsiteX6" fmla="*/ 0 w 8259400"/>
              <a:gd name="connsiteY6" fmla="*/ 992459 h 992459"/>
              <a:gd name="connsiteX7" fmla="*/ 0 w 8259400"/>
              <a:gd name="connsiteY7" fmla="*/ 0 h 992459"/>
              <a:gd name="connsiteX0" fmla="*/ 0 w 8259400"/>
              <a:gd name="connsiteY0" fmla="*/ 0 h 992459"/>
              <a:gd name="connsiteX1" fmla="*/ 7741860 w 8259400"/>
              <a:gd name="connsiteY1" fmla="*/ 0 h 992459"/>
              <a:gd name="connsiteX2" fmla="*/ 8259400 w 8259400"/>
              <a:gd name="connsiteY2" fmla="*/ 992459 h 992459"/>
              <a:gd name="connsiteX3" fmla="*/ 5687121 w 8259400"/>
              <a:gd name="connsiteY3" fmla="*/ 992459 h 992459"/>
              <a:gd name="connsiteX4" fmla="*/ 2572279 w 8259400"/>
              <a:gd name="connsiteY4" fmla="*/ 992459 h 992459"/>
              <a:gd name="connsiteX5" fmla="*/ 0 w 8259400"/>
              <a:gd name="connsiteY5" fmla="*/ 992459 h 992459"/>
              <a:gd name="connsiteX6" fmla="*/ 0 w 8259400"/>
              <a:gd name="connsiteY6" fmla="*/ 0 h 992459"/>
              <a:gd name="connsiteX0" fmla="*/ 0 w 8259400"/>
              <a:gd name="connsiteY0" fmla="*/ 0 h 992459"/>
              <a:gd name="connsiteX1" fmla="*/ 7741860 w 8259400"/>
              <a:gd name="connsiteY1" fmla="*/ 0 h 992459"/>
              <a:gd name="connsiteX2" fmla="*/ 8259400 w 8259400"/>
              <a:gd name="connsiteY2" fmla="*/ 992459 h 992459"/>
              <a:gd name="connsiteX3" fmla="*/ 5687121 w 8259400"/>
              <a:gd name="connsiteY3" fmla="*/ 992459 h 992459"/>
              <a:gd name="connsiteX4" fmla="*/ 0 w 8259400"/>
              <a:gd name="connsiteY4" fmla="*/ 992459 h 992459"/>
              <a:gd name="connsiteX5" fmla="*/ 0 w 8259400"/>
              <a:gd name="connsiteY5" fmla="*/ 0 h 992459"/>
              <a:gd name="connsiteX0" fmla="*/ 0 w 8259400"/>
              <a:gd name="connsiteY0" fmla="*/ 0 h 992459"/>
              <a:gd name="connsiteX1" fmla="*/ 7741860 w 8259400"/>
              <a:gd name="connsiteY1" fmla="*/ 0 h 992459"/>
              <a:gd name="connsiteX2" fmla="*/ 8259400 w 8259400"/>
              <a:gd name="connsiteY2" fmla="*/ 992459 h 992459"/>
              <a:gd name="connsiteX3" fmla="*/ 0 w 8259400"/>
              <a:gd name="connsiteY3" fmla="*/ 992459 h 992459"/>
              <a:gd name="connsiteX4" fmla="*/ 0 w 8259400"/>
              <a:gd name="connsiteY4" fmla="*/ 0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400" h="992459">
                <a:moveTo>
                  <a:pt x="0" y="0"/>
                </a:moveTo>
                <a:lnTo>
                  <a:pt x="7741860" y="0"/>
                </a:lnTo>
                <a:lnTo>
                  <a:pt x="8259400" y="992459"/>
                </a:lnTo>
                <a:lnTo>
                  <a:pt x="0" y="9924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C4563"/>
              </a:gs>
              <a:gs pos="0">
                <a:srgbClr val="162E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7725"/>
            <a:ext cx="10515600" cy="433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53686"/>
            <a:ext cx="632242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แนวทางการบริหารกองทุนหลักประกันสุขภาพแห่งชาติ ปีงบประมาณ 2564 สปสช เขต 12 สงขลา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493" y="6492241"/>
            <a:ext cx="526774" cy="365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555394F-92CC-4AB2-A226-9119C1898E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21944" y="326571"/>
            <a:ext cx="1270056" cy="5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1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2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4000" kern="1200">
          <a:solidFill>
            <a:schemeClr val="tx2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4EC0-DDCE-456B-8066-5C66F552C64A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5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-4117"/>
            <a:ext cx="12191999" cy="1008064"/>
          </a:xfrm>
          <a:prstGeom prst="rect">
            <a:avLst/>
          </a:prstGeom>
          <a:solidFill>
            <a:schemeClr val="accent1"/>
          </a:solidFill>
        </p:spPr>
        <p:txBody>
          <a:bodyPr vert="horz" lIns="540000" rIns="108000" anchor="ctr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5079" y="1289308"/>
            <a:ext cx="11118921" cy="47494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</p:txBody>
      </p:sp>
      <p:sp>
        <p:nvSpPr>
          <p:cNvPr id="12" name="Pladsholder til dato 3"/>
          <p:cNvSpPr txBox="1">
            <a:spLocks/>
          </p:cNvSpPr>
          <p:nvPr/>
        </p:nvSpPr>
        <p:spPr>
          <a:xfrm>
            <a:off x="992728" y="6324151"/>
            <a:ext cx="11199271" cy="52300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>
              <a:defRPr b="1" i="1">
                <a:solidFill>
                  <a:schemeClr val="bg1"/>
                </a:solidFill>
                <a:latin typeface="TH SarabunPSK" pitchFamily="34" charset="-34"/>
                <a:ea typeface="ＭＳ Ｐゴシック" pitchFamily="-97" charset="-128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en-US" sz="1200" b="0" i="1" spc="9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National Health Security Office : www.nhso.go.th</a:t>
            </a:r>
            <a:endParaRPr lang="da-DK" sz="1200" b="0" i="1" spc="90" baseline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0452E-4D78-4437-9B38-81D0D32A6C49}"/>
              </a:ext>
            </a:extLst>
          </p:cNvPr>
          <p:cNvSpPr/>
          <p:nvPr/>
        </p:nvSpPr>
        <p:spPr>
          <a:xfrm>
            <a:off x="10275" y="6308288"/>
            <a:ext cx="920885" cy="523008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pic>
        <p:nvPicPr>
          <p:cNvPr id="14" name="Picture 13" descr="logo.png">
            <a:extLst>
              <a:ext uri="{FF2B5EF4-FFF2-40B4-BE49-F238E27FC236}">
                <a16:creationId xmlns:a16="http://schemas.microsoft.com/office/drawing/2014/main" id="{5425F4CF-22D7-4533-B04A-DD0C8615C8A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44" y="6388591"/>
            <a:ext cx="740956" cy="394126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 rot="10800000" flipV="1">
            <a:off x="11503631" y="6308288"/>
            <a:ext cx="688369" cy="523007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21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1pPr>
    </p:titleStyle>
    <p:bodyStyle>
      <a:lvl1pPr marL="270272" indent="-270272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50000"/>
        <a:buFont typeface="Wingdings" panose="05000000000000000000" pitchFamily="2" charset="2"/>
        <a:buChar char="q"/>
        <a:defRPr kumimoji="0" sz="28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1pPr>
      <a:lvl2pPr marL="470297" indent="-264319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defRPr kumimoji="0" sz="28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2pPr>
      <a:lvl3pPr marL="601266" indent="-215504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 typeface="Wingdings" panose="05000000000000000000" pitchFamily="2" charset="2"/>
        <a:buChar char="v"/>
        <a:defRPr kumimoji="0" sz="24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3pPr>
      <a:lvl4pPr marL="809625" indent="-166688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24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4pPr>
      <a:lvl5pPr marL="1028700" indent="-128588" algn="l" rtl="0" eaLnBrk="1" latinLnBrk="0" hangingPunct="1">
        <a:spcBef>
          <a:spcPts val="225"/>
        </a:spcBef>
        <a:buClr>
          <a:schemeClr val="accent4"/>
        </a:buClr>
        <a:buSzPct val="65000"/>
        <a:buFont typeface="Wingdings"/>
        <a:buChar char=""/>
        <a:defRPr kumimoji="0" sz="2250" b="1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5pPr>
      <a:lvl6pPr marL="1183005" indent="-12858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2858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91615" indent="-12858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2858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AB92A-39FF-4636-AE1E-4004D586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B6A85-0025-4A05-B5C0-111B878D2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89F4-6285-45A5-8723-741F2FAE0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1C26-9962-42AB-83A6-63E21E246906}" type="datetimeFigureOut">
              <a:rPr lang="th-TH" smtClean="0"/>
              <a:t>22/12/63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96A4-BCD8-4B0C-8124-7AF73828D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F27D-D378-49A9-8B6E-ADD0F93A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AABA-B512-4E91-9FEC-1FF39AB5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15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aiyut48@gmail.com" TargetMode="External"/><Relationship Id="rId2" Type="http://schemas.openxmlformats.org/officeDocument/2006/relationships/hyperlink" Target="mailto:Chaiyut.l@nhso.go.th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10" Type="http://schemas.openxmlformats.org/officeDocument/2006/relationships/image" Target="../media/image62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jp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4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8A962-F54A-4D03-99C5-F4D654F3E246}"/>
              </a:ext>
            </a:extLst>
          </p:cNvPr>
          <p:cNvSpPr txBox="1"/>
          <p:nvPr/>
        </p:nvSpPr>
        <p:spPr>
          <a:xfrm>
            <a:off x="640079" y="393895"/>
            <a:ext cx="4635305" cy="438974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การบริหารค่าบริการสาธารณสุขสำหรับผู้ป่วยติดบ้านติดเตียงที่มีภาวะพึ่งพิงในชุมชน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B8A3750D-AEA5-464D-B503-BC17130C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4" y="1397379"/>
            <a:ext cx="6559397" cy="4640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69B316-1D92-4964-9993-9D363D78F868}"/>
              </a:ext>
            </a:extLst>
          </p:cNvPr>
          <p:cNvSpPr/>
          <p:nvPr/>
        </p:nvSpPr>
        <p:spPr>
          <a:xfrm>
            <a:off x="450573" y="4960935"/>
            <a:ext cx="11410123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4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C3D0-1106-4101-AE05-722D7C9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622B5-6001-4C1F-A47B-3CA977C5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-491660"/>
            <a:ext cx="10721009" cy="34568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33F51-C722-45F5-8EC6-CB249624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09" y="2718654"/>
            <a:ext cx="9021434" cy="41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643" y="332198"/>
            <a:ext cx="131196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781437"/>
            <a:ext cx="10721009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0295" y="1405831"/>
          <a:ext cx="10290314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23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ประเภทและ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กิจกรรมบริการ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ผู้สูงอายุที่มีภาวะพึ่งพิง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6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๑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เคลื่อนไหวได้บ้าง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และอาจมีปัญหา</a:t>
                      </a:r>
                      <a:b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การกิน หรือการขับถ่าย แต่ไม่มีภาวะสับสนทางสมอง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๒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เหมือนกลุ่มที่ ๑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แต่มีภาวะสับสน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ทางสมอง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๓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เคลื่อนไหวเองไม่ได้ และอาจมีปัญหาการกิน หรือการขับถ่าย หรือมีอาการเจ็บป่วยรุนแรง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๔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เหมือนกลุ่มที่ ๓ </a:t>
                      </a:r>
                      <a:b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และมีอาการเจ็บป่วยรุนแรง หรืออยู่ในระยะท้ายของชีวิต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1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๑. </a:t>
                      </a:r>
                      <a:r>
                        <a:rPr lang="th-TH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ประเมินก่อนให้บริการและวางแผนการดูแล รายบุคคลระยะยาวด้านสาธารณสุข (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Plan</a:t>
                      </a:r>
                      <a:r>
                        <a:rPr lang="th-TH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ประเมินและวางแผนโดยผู้จัดการการดูแลระยะยาวด้านสาธารณสุข (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manager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 และหรือ บุคลากรสาธารณสุข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E5692B-7438-4F02-8C79-4B211AEFBF2E}"/>
              </a:ext>
            </a:extLst>
          </p:cNvPr>
          <p:cNvSpPr txBox="1"/>
          <p:nvPr/>
        </p:nvSpPr>
        <p:spPr>
          <a:xfrm>
            <a:off x="1973124" y="6076563"/>
            <a:ext cx="829626" cy="3347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kumimoji="0" lang="th-TH" sz="1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70" y="291432"/>
            <a:ext cx="1176864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825" y="635572"/>
            <a:ext cx="11264347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826" y="1508671"/>
          <a:ext cx="11264348" cy="4728503"/>
        </p:xfrm>
        <a:graphic>
          <a:graphicData uri="http://schemas.openxmlformats.org/drawingml/2006/table">
            <a:tbl>
              <a:tblPr firstRow="1" firstCol="1" bandRow="1"/>
              <a:tblGrid>
                <a:gridCol w="25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3271142802"/>
                    </a:ext>
                  </a:extLst>
                </a:gridCol>
                <a:gridCol w="2040835">
                  <a:extLst>
                    <a:ext uri="{9D8B030D-6E8A-4147-A177-3AD203B41FA5}">
                      <a16:colId xmlns:a16="http://schemas.microsoft.com/office/drawing/2014/main" val="1633077722"/>
                    </a:ext>
                  </a:extLst>
                </a:gridCol>
                <a:gridCol w="2716695">
                  <a:extLst>
                    <a:ext uri="{9D8B030D-6E8A-4147-A177-3AD203B41FA5}">
                      <a16:colId xmlns:a16="http://schemas.microsoft.com/office/drawing/2014/main" val="3353132972"/>
                    </a:ext>
                  </a:extLst>
                </a:gridCol>
              </a:tblGrid>
              <a:tr h="393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 ๒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กลุ่ม ๓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 ๔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3500"/>
                  </a:ext>
                </a:extLst>
              </a:tr>
              <a:tr h="459336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 ให้บริการดูแลระยะยาวด้านสาธารณสุข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โดยบุคลากรสาธารณสุข/ทีมหมอครอบครัว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(กิจกรรม รูปแบบการให้ บริการ และความถี่ในการ ให้บริการ ขึ้นอยู่กับสภาพปัญหาของผู้สูงอายุที่มีภาวะพึ่งพิงแต่ละรายเป็นสำคัญ)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ความถี่ของการให้ บริการ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93890"/>
                  </a:ext>
                </a:extLst>
              </a:tr>
              <a:tr h="45933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๑ 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๒ ครั้ง</a:t>
                      </a: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7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บริการดูแลที่บ้าน/ชุมชน เพื่อให้ บริการแก่ผู้สูงอายุฯ ให้คำแนะนำและฝึก สอนแก่ญาติ/ผู้ดูแลได้แก่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829004"/>
                  </a:ext>
                </a:extLst>
              </a:tr>
              <a:tr h="44762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การให้บริการพยาบาลทั่วไป   การให้คำปรึกษาเรื่องโรค   ความเจ็บป่วย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21574"/>
                  </a:ext>
                </a:extLst>
              </a:tr>
              <a:tr h="41197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๒.๒ การฟื้นฟูสภาพร่างกาย  กายภาพบำบัด  แพทย์ทางเลือก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57494"/>
                  </a:ext>
                </a:extLst>
              </a:tr>
              <a:tr h="44146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๒.๓ การดูแลด้านโภชนาการ  การบดเคี้ยว  การเตรียมอาหารที่เหมาะสมรายบุคคล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3595"/>
                  </a:ext>
                </a:extLst>
              </a:tr>
              <a:tr h="45668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๒.๔  การดูแลด้านเภสัชกรรม  การใช้ยา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260414"/>
                  </a:ext>
                </a:extLst>
              </a:tr>
              <a:tr h="7249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๒.๕ การดูแลด้านอื่นๆ เช่น  ด้านทันตกรรม  สุขภาพจิต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950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140858-D953-41BD-80F0-BBF76F50D319}"/>
              </a:ext>
            </a:extLst>
          </p:cNvPr>
          <p:cNvSpPr/>
          <p:nvPr/>
        </p:nvSpPr>
        <p:spPr>
          <a:xfrm>
            <a:off x="665188" y="5350192"/>
            <a:ext cx="1986180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CM/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สหวิชาชีพ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408588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78" y="135932"/>
            <a:ext cx="113497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843" y="566239"/>
            <a:ext cx="10626811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9843" y="1312275"/>
          <a:ext cx="10507898" cy="5749158"/>
        </p:xfrm>
        <a:graphic>
          <a:graphicData uri="http://schemas.openxmlformats.org/drawingml/2006/table">
            <a:tbl>
              <a:tblPr firstRow="1" firstCol="1" bandRow="1"/>
              <a:tblGrid>
                <a:gridCol w="235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16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 บริการดูแลที่บ้าน/ชุมชน และให้คำแนะนำแก่ญาติและผู้ดูแล โดย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ผู้ช่วยเหลือดูแลผู้สูงอายุ(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caregiver)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หรือเครือข่ายสุขภาพอื่น ๆ หรืออาสาสมัคร จิตอาสา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ความถี่ของการให้บริการ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25541"/>
                  </a:ext>
                </a:extLst>
              </a:tr>
              <a:tr h="63181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๒ 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๑ครั้ง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๑ครั้ง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๒ครั้ง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7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๓.๑ การบริการสาธารณสุขเบื้องต้น ทั้งด้านการพยาบาล การฟื้นฟูสภาพ การ ทำกายภาพบำบัด การดูแลด้านยา การดูแลโภชนาการ อาจรวมถึงการวัดสัญญาณชีพ และตรวจคัดกรองสุขภาพ ตรวจน้ำตาลในเลือด การปฐมพยาบาล การช่วยฟื้นคืนชีพพื้นฐาน เป็นต้น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037673"/>
                  </a:ext>
                </a:extLst>
              </a:tr>
              <a:tr h="83783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๓.๒ การดูแลสุขภาพขั้นพื้นฐาน เช่น ความสะอาดของร่างกาย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28293"/>
                  </a:ext>
                </a:extLst>
              </a:tr>
              <a:tr h="18023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๓.๓ การจัดการสภาพแวดล้อม/บ้าน  เพื่อการฟื้นฟู และการดูแลระยะยาว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368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291A0-0D5F-48FD-BC7D-28E9ED2E8DDC}"/>
              </a:ext>
            </a:extLst>
          </p:cNvPr>
          <p:cNvSpPr txBox="1"/>
          <p:nvPr/>
        </p:nvSpPr>
        <p:spPr>
          <a:xfrm>
            <a:off x="1233169" y="5732120"/>
            <a:ext cx="182737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CG/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จนท.อปท.</a:t>
            </a:r>
          </a:p>
        </p:txBody>
      </p:sp>
    </p:spTree>
    <p:extLst>
      <p:ext uri="{BB962C8B-B14F-4D97-AF65-F5344CB8AC3E}">
        <p14:creationId xmlns:p14="http://schemas.microsoft.com/office/powerpoint/2010/main" val="20123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335" y="381151"/>
            <a:ext cx="129323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74" y="790820"/>
            <a:ext cx="10522028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374" y="1444268"/>
          <a:ext cx="10946296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64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76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๔. จัดหา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อุปกรณ์ทางการแพทย์ (อุปกรณ์การแพทย์และอุปกรณ์เครื่องช่วยอาจขอยืมหรือได้รับจากสิทธิบริการอื่น ๆ  เช่น จาก อปท. หน่วยบริการ สถานบริการ หรือภาคเอกชน)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แพทย์และอุปกรณ์เครื่องช่วยที่จำเป็นตามสภาพผู้ที่อยู่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ในภาวะพึ่งพิง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แพทย์และอุปกรณ์เครื่องช่วยที่จำเป็นตามสภาพผู้ที่อยู่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ในภาวะพึ่งพิง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แพทย์ที่จำเป็นตามสภาพผู้ที่อยู่ในภาวะพึ่งพิง </a:t>
                      </a:r>
                      <a:r>
                        <a:rPr lang="th-TH" sz="2800" b="1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เช่น ที่นอนลม ชุดออกซิเจน เตียงปรับระดับ เป็นต้น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แพทย์ที่จำเป็นตามสภาพผู้ที่อยู่ในภาวะพึ่งพิง </a:t>
                      </a:r>
                      <a:r>
                        <a:rPr lang="th-TH" sz="2800" b="1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เช่น ที่นอนลม  ชุดให้ออกซิเจน เตียงปรับระดับ ชุดดูดเสมหะ/ของเหลว เป็นต้น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๕. ประเมินผลการดูแลและปรับแผนการดูแลรายบุคคล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๖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๓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๓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๑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B9630C-B1C6-4165-BE6B-CDB9A31CD668}"/>
              </a:ext>
            </a:extLst>
          </p:cNvPr>
          <p:cNvSpPr txBox="1"/>
          <p:nvPr/>
        </p:nvSpPr>
        <p:spPr>
          <a:xfrm>
            <a:off x="1308618" y="6067180"/>
            <a:ext cx="110069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94909F-27E9-44EB-8401-B617AF11BC58}"/>
              </a:ext>
            </a:extLst>
          </p:cNvPr>
          <p:cNvSpPr/>
          <p:nvPr/>
        </p:nvSpPr>
        <p:spPr>
          <a:xfrm>
            <a:off x="422224" y="4099810"/>
            <a:ext cx="11511890" cy="2578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9747D-EC29-49F6-B967-9399CDD532FB}"/>
              </a:ext>
            </a:extLst>
          </p:cNvPr>
          <p:cNvSpPr/>
          <p:nvPr/>
        </p:nvSpPr>
        <p:spPr>
          <a:xfrm>
            <a:off x="422224" y="464697"/>
            <a:ext cx="11511890" cy="3552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C344B-E0C7-40AB-B39E-2CB0F2285D1A}"/>
              </a:ext>
            </a:extLst>
          </p:cNvPr>
          <p:cNvSpPr/>
          <p:nvPr/>
        </p:nvSpPr>
        <p:spPr>
          <a:xfrm>
            <a:off x="629586" y="547142"/>
            <a:ext cx="4017364" cy="55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ค่าบริการ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1D866-0682-4E12-9842-D0A3DFBA9042}"/>
              </a:ext>
            </a:extLst>
          </p:cNvPr>
          <p:cNvSpPr/>
          <p:nvPr/>
        </p:nvSpPr>
        <p:spPr>
          <a:xfrm>
            <a:off x="629586" y="4167263"/>
            <a:ext cx="4017364" cy="607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ค่าวัสดุ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+</a:t>
            </a:r>
            <a:r>
              <a:rPr kumimoji="0" lang="th-TH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อุปกรณ์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3D3B04D-E04B-42E5-BCE8-54091A7718A3}"/>
              </a:ext>
            </a:extLst>
          </p:cNvPr>
          <p:cNvSpPr/>
          <p:nvPr/>
        </p:nvSpPr>
        <p:spPr>
          <a:xfrm>
            <a:off x="629586" y="1221698"/>
            <a:ext cx="6955437" cy="25183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ค่าตอบแทน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CG  </a:t>
            </a:r>
            <a:r>
              <a:rPr kumimoji="0" lang="th-T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ปฎิบั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ติงาน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ค่าตอบแทนการประเมิน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ก่อนเริ่ม และ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เดือน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ค่าตอบแทน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CM  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ในการจัดทำ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ค่าตอบแทน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CM 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ในการเยี่ยม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EEFCADA9-8ACE-4497-AD6D-C70F81E0E4A6}"/>
              </a:ext>
            </a:extLst>
          </p:cNvPr>
          <p:cNvSpPr/>
          <p:nvPr/>
        </p:nvSpPr>
        <p:spPr>
          <a:xfrm>
            <a:off x="7792386" y="1221698"/>
            <a:ext cx="3977390" cy="2518347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ครั้งละ ไม่เกิน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บาท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ครั้งละ ไม่เกิน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บาท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ฉบับละไม่เกิน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100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ครั้งละ  ไม่เกิน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EE282DD4-1981-4294-BC85-A13AC1353EBC}"/>
              </a:ext>
            </a:extLst>
          </p:cNvPr>
          <p:cNvSpPr/>
          <p:nvPr/>
        </p:nvSpPr>
        <p:spPr>
          <a:xfrm>
            <a:off x="629586" y="4815590"/>
            <a:ext cx="6955437" cy="18213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ค่าชุดทำแผล   กรณี  มีแผลกดทับ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ค่าอาหารเสริม กรณี  น้ำหนักต่ำกว่าเกณฑ์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ค่าผ้าอ้อมสำเร็จรูป กรณี  อั้น</a:t>
            </a:r>
            <a:r>
              <a:rPr kumimoji="0" lang="th-T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ปัส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อุจจาระไม่ได้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54199B46-FCDC-41E9-ACE7-C670E3391AB0}"/>
              </a:ext>
            </a:extLst>
          </p:cNvPr>
          <p:cNvSpPr/>
          <p:nvPr/>
        </p:nvSpPr>
        <p:spPr>
          <a:xfrm>
            <a:off x="7792385" y="4815589"/>
            <a:ext cx="3977391" cy="182130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จัดหาอุปกรณ์การแพทย์และอุปกรณ์เครื่องช่วยที่จำเป็น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ตามสภาพผู้ที่อยู่ในภาวะพึ่งพิง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34F9-72BC-4B4E-B408-C3E50399FB2F}"/>
              </a:ext>
            </a:extLst>
          </p:cNvPr>
          <p:cNvSpPr/>
          <p:nvPr/>
        </p:nvSpPr>
        <p:spPr>
          <a:xfrm>
            <a:off x="4923714" y="547142"/>
            <a:ext cx="6846062" cy="55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i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  กรณีศูนย์พัฒนาคุณภาพชีวิต</a:t>
            </a:r>
            <a:endParaRPr kumimoji="0" lang="th-TH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175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๑๑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3046988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เงินกองทุนหลักประกันสุขภาพในส่วนค่าบริการสาธารณสุขสำหรับผู้สูงอายุที่มีภาวะพึ่งพิงตามข้อ ๗ วรรคสอง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ให้สนับสนุนแก่ศูนย์พัฒนาคุณภาพชีวิตผู้สูงอายุในชุมชน หน่วยบริการหรือสถานบริการ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เพื่อจัดบริการสาธารณสุขสำหรับผู้สูงอายุที่มีภาวะพึ่งพิง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สิทธิหลักประกันสุขภาพแห่งชาติ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ต่อปี ตามชุดสิทธิประโยชน์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การบริการด้านสาธารณสุขสำหรับผู้สูงอายุที่มีภาวะพึ่งพิงที่กำหนดในเอกสารหมายเลข ๒ แนบท้ายประกาศนี้ ทั้งนี้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อนุกรรมการสนับสนุนการจัดบริการดูแลระยะยาวสำหรับผู้สูงอายุที่มีภาวะพึ่งพิงอนุมัติ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637" y="4168480"/>
            <a:ext cx="11158538" cy="165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วรรคแรก ว่าด้วยการจ่ายเงิน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โดยจ่ายให้ ศูนย์ฯ/หน่วยบริการ/สถานบริการ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</a:t>
            </a: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เท่านั้น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เพื่อจัดบริการตามชุดสิทธิประโยชน์ดูแลต่อปี คือ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 นับจากวันที่ระบุไว้ในข้อตกลง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โดยประกาศฯ ๖๑ ให้ อนุฯ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อนุมัติโครงการได้เลย ไม่ต้องผ่านไปชุดใหญ่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23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๑๙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3046988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คณะอนุกรรมการสนับสนุนการจัดบริการดูแลระยะยาวสำหรับผู้สูงอายุที่มีภาวะพึ่งพิง </a:t>
            </a:r>
            <a:b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มีอำนาจหน้าที่ พิจารณาอนุมัติโครงการ แผนการดูแลรายบุคคล รวมถึงค่าใช้จ่ายตามแผนการดูแลรายบุคคลสำหรับผู้สูงอายุที่มีภาวะพึ่งพิง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ของศูนย์พัฒนาคุณภาพชีวิตผู้สูงอายุในชุมชน หน่วยบริการ หรือสถานบริการ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ศูนย์พัฒนาคุณภาพชีวิตผู้สูงอายุในชุมชน ตามวรรคหนึ่งให้เป็นไปตามหลักเกณฑ์ที่สำนักงานกำหนด			 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638" y="4173025"/>
            <a:ext cx="1115853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ศูนย์พัฒนาคุณภาพชีวิตผู้สูงอายุในชุมชน ที่สำนักงานกำหนด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ปัจจุบันยึดตามประกาศ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เรื่องหลักเกณฑ์การสนับสนุนศูนย์ฯ (๒ มี.ค.๖๐)</a:t>
            </a:r>
          </a:p>
        </p:txBody>
      </p:sp>
    </p:spTree>
    <p:extLst>
      <p:ext uri="{BB962C8B-B14F-4D97-AF65-F5344CB8AC3E}">
        <p14:creationId xmlns:p14="http://schemas.microsoft.com/office/powerpoint/2010/main" val="92965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">
            <a:extLst>
              <a:ext uri="{FF2B5EF4-FFF2-40B4-BE49-F238E27FC236}">
                <a16:creationId xmlns:a16="http://schemas.microsoft.com/office/drawing/2014/main" id="{CB0D9701-7B96-435E-8DA0-F04B96FE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058" y="3723550"/>
            <a:ext cx="2290482" cy="229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1B729-A7A0-470F-8789-C0B363BCD003}"/>
              </a:ext>
            </a:extLst>
          </p:cNvPr>
          <p:cNvSpPr txBox="1"/>
          <p:nvPr/>
        </p:nvSpPr>
        <p:spPr>
          <a:xfrm>
            <a:off x="475990" y="3510609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3DD04D-769C-4923-9D2C-0112C43212E4}"/>
              </a:ext>
            </a:extLst>
          </p:cNvPr>
          <p:cNvGraphicFramePr/>
          <p:nvPr/>
        </p:nvGraphicFramePr>
        <p:xfrm>
          <a:off x="3396738" y="1886906"/>
          <a:ext cx="8795262" cy="509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943254-A710-4225-B604-E9D723320C60}"/>
              </a:ext>
            </a:extLst>
          </p:cNvPr>
          <p:cNvSpPr txBox="1"/>
          <p:nvPr/>
        </p:nvSpPr>
        <p:spPr>
          <a:xfrm>
            <a:off x="0" y="162035"/>
            <a:ext cx="12027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ประกาศสำนักงานหลักประกันสุขภาพแห่งชาติ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เรื่อง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หลักเกณฑ์การสนับสนุนและส่งเสริมศูนย์พัฒนาและฟื้นฟูคุณภาพชีวิตผู้สูงอายุและคนพิการ</a:t>
            </a:r>
          </a:p>
        </p:txBody>
      </p:sp>
    </p:spTree>
    <p:extLst>
      <p:ext uri="{BB962C8B-B14F-4D97-AF65-F5344CB8AC3E}">
        <p14:creationId xmlns:p14="http://schemas.microsoft.com/office/powerpoint/2010/main" val="51186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308" y="1013989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3318" y="938616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04" y="3126808"/>
            <a:ext cx="1824318" cy="1824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9179797" y="686949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สถานพยาบาล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10258704" y="2905424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สถานบริการ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2013240" y="80104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4E153-C5DE-4482-85AC-4CEDC4DA0C6E}"/>
              </a:ext>
            </a:extLst>
          </p:cNvPr>
          <p:cNvSpPr txBox="1"/>
          <p:nvPr/>
        </p:nvSpPr>
        <p:spPr>
          <a:xfrm>
            <a:off x="5254227" y="50757"/>
            <a:ext cx="338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หน่วยจัดบริการ</a:t>
            </a:r>
          </a:p>
        </p:txBody>
      </p:sp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F317D308-8A29-4B72-9799-2C55E2ADC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9710" y="5179278"/>
            <a:ext cx="1824317" cy="182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68CC34-ED02-4AD4-87F4-0A03E64AB095}"/>
              </a:ext>
            </a:extLst>
          </p:cNvPr>
          <p:cNvSpPr txBox="1"/>
          <p:nvPr/>
        </p:nvSpPr>
        <p:spPr>
          <a:xfrm>
            <a:off x="8034403" y="2911276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หน่วยบริการ</a:t>
            </a:r>
          </a:p>
        </p:txBody>
      </p:sp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35F35558-FD0D-477E-BD1E-3953B59CC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453" y="3212396"/>
            <a:ext cx="1824317" cy="1824317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997A89E-6FB7-4CCE-A0FD-4AF7AC0183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44462" y="3175711"/>
            <a:ext cx="1824317" cy="1824317"/>
          </a:xfrm>
          <a:prstGeom prst="rect">
            <a:avLst/>
          </a:prstGeom>
        </p:spPr>
      </p:pic>
      <p:pic>
        <p:nvPicPr>
          <p:cNvPr id="21" name="Graphic 20" descr="Home">
            <a:extLst>
              <a:ext uri="{FF2B5EF4-FFF2-40B4-BE49-F238E27FC236}">
                <a16:creationId xmlns:a16="http://schemas.microsoft.com/office/drawing/2014/main" id="{28DEEFD1-4E0D-4343-A53A-742CBA56E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1667" y="5161476"/>
            <a:ext cx="1824317" cy="1824317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D96F7B45-EFB4-4D51-A5A4-1342D9C85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205" y="3138514"/>
            <a:ext cx="1824317" cy="18243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A134C0-9594-4087-816A-FF06101383DE}"/>
              </a:ext>
            </a:extLst>
          </p:cNvPr>
          <p:cNvSpPr txBox="1"/>
          <p:nvPr/>
        </p:nvSpPr>
        <p:spPr>
          <a:xfrm>
            <a:off x="4585690" y="2981262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อปท.จัดตั้ง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7D4D11-019C-4939-874B-B8CB7EF94684}"/>
              </a:ext>
            </a:extLst>
          </p:cNvPr>
          <p:cNvSpPr txBox="1"/>
          <p:nvPr/>
        </p:nvSpPr>
        <p:spPr>
          <a:xfrm>
            <a:off x="5643992" y="4961593"/>
            <a:ext cx="254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บริหารงานอิสระ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02F90-EE43-4F73-B34F-29B242730A5F}"/>
              </a:ext>
            </a:extLst>
          </p:cNvPr>
          <p:cNvSpPr txBox="1"/>
          <p:nvPr/>
        </p:nvSpPr>
        <p:spPr>
          <a:xfrm>
            <a:off x="2393872" y="4962831"/>
            <a:ext cx="309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บริหารงานโดย อปท.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CEA658-A824-46BD-88BF-497B9C00FFDD}"/>
              </a:ext>
            </a:extLst>
          </p:cNvPr>
          <p:cNvSpPr txBox="1"/>
          <p:nvPr/>
        </p:nvSpPr>
        <p:spPr>
          <a:xfrm>
            <a:off x="228325" y="2893346"/>
            <a:ext cx="268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หน่วยงานรัฐจัดตั้ง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1C735D-788A-4626-A95D-1B2DE5074757}"/>
              </a:ext>
            </a:extLst>
          </p:cNvPr>
          <p:cNvSpPr/>
          <p:nvPr/>
        </p:nvSpPr>
        <p:spPr>
          <a:xfrm>
            <a:off x="5432171" y="4477518"/>
            <a:ext cx="2743200" cy="250622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3" grpId="0"/>
      <p:bldP spid="24" grpId="0"/>
      <p:bldP spid="25" grpId="0"/>
      <p:bldP spid="2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2" y="490625"/>
            <a:ext cx="10297477" cy="5537802"/>
          </a:xfrm>
        </p:spPr>
        <p:txBody>
          <a:bodyPr/>
          <a:lstStyle/>
          <a:p>
            <a:pPr marL="0" indent="0" algn="ctr">
              <a:buNone/>
            </a:pP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ชัย</a:t>
            </a:r>
            <a:r>
              <a:rPr lang="th-TH" sz="5436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</a:t>
            </a: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หลักเมือง</a:t>
            </a:r>
          </a:p>
          <a:p>
            <a:pPr marL="0" indent="0" algn="ctr">
              <a:buNone/>
            </a:pP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หัวหน้างาน(สนับสนุนเครือข่ายระบบบริการ)</a:t>
            </a:r>
          </a:p>
          <a:p>
            <a:pPr marL="0" indent="0">
              <a:buNone/>
            </a:pPr>
            <a:r>
              <a:rPr lang="en-US" sz="489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9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89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เขต </a:t>
            </a:r>
            <a:r>
              <a:rPr lang="en-US" sz="489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489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สงขลา</a:t>
            </a:r>
            <a:endParaRPr lang="en-US" sz="4892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89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</a:t>
            </a: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0887906623</a:t>
            </a: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6523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Chaiyut.l@nhso.go.th</a:t>
            </a:r>
            <a:endParaRPr lang="en-US" sz="6523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6523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chaiyut48@gmail.com</a:t>
            </a:r>
            <a:endParaRPr lang="en-US" sz="6523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4892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69" y="3188981"/>
            <a:ext cx="3443864" cy="1182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34" y="4631807"/>
            <a:ext cx="1656967" cy="16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">
            <a:extLst>
              <a:ext uri="{FF2B5EF4-FFF2-40B4-BE49-F238E27FC236}">
                <a16:creationId xmlns:a16="http://schemas.microsoft.com/office/drawing/2014/main" id="{10E018CC-5BA7-456E-A788-FF2DDFDC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649" y="0"/>
            <a:ext cx="1824317" cy="1824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C2D9F-DA0A-41EA-AD49-7483ADDA0D38}"/>
              </a:ext>
            </a:extLst>
          </p:cNvPr>
          <p:cNvSpPr txBox="1"/>
          <p:nvPr/>
        </p:nvSpPr>
        <p:spPr>
          <a:xfrm>
            <a:off x="2197966" y="209498"/>
            <a:ext cx="9025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/>
              <a:t>ขั้นตอนการดำเนินการจัดตั้งศูนย์พัฒนาคุณภาพชีวิต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E9447-4682-4107-9F6A-5C3F8864847A}"/>
              </a:ext>
            </a:extLst>
          </p:cNvPr>
          <p:cNvSpPr txBox="1"/>
          <p:nvPr/>
        </p:nvSpPr>
        <p:spPr>
          <a:xfrm>
            <a:off x="565099" y="1824317"/>
            <a:ext cx="116108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ประชาคมหมู่บ้าน (ถ้ามี)</a:t>
            </a:r>
          </a:p>
          <a:p>
            <a:pPr marL="514350" indent="-5143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กองสวัสดิการสังคม  เสนอเรื่อง ตาม ข้อ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67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(พรบ.อบต) หรือ  ข้อ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(พรบ.เทศบาล)</a:t>
            </a:r>
          </a:p>
          <a:p>
            <a:pPr marL="514350" indent="-514350">
              <a:buFontTx/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อปท.  ประกาศจัดตั้งศูนย์ฯ  ตามข้อ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59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(พรบ.อบต)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ข้อ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48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รส  (พรบ.เทศบาล)</a:t>
            </a:r>
          </a:p>
          <a:p>
            <a:pPr marL="514350" indent="-5143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ออกระเบียบ ศูนย์ ฯ  โดย  อปท.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86CB8-D64E-43D3-B6E9-8EC5CB6A9526}"/>
              </a:ext>
            </a:extLst>
          </p:cNvPr>
          <p:cNvSpPr txBox="1"/>
          <p:nvPr/>
        </p:nvSpPr>
        <p:spPr>
          <a:xfrm>
            <a:off x="373649" y="4340178"/>
            <a:ext cx="10352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หน้าที่ของศูนย์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เรื่องสวัสดิการสังคม เช่น  การศึกษา  รายได้    นันทนาการ   ส่งเสริมอาชีพ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เรื่องสุขภาพของผู้สูงอายุ  การเยี่ยมบ้านที่เจ็บป่วย  </a:t>
            </a:r>
          </a:p>
        </p:txBody>
      </p:sp>
    </p:spTree>
    <p:extLst>
      <p:ext uri="{BB962C8B-B14F-4D97-AF65-F5344CB8AC3E}">
        <p14:creationId xmlns:p14="http://schemas.microsoft.com/office/powerpoint/2010/main" val="4197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4205E7-B583-4909-8673-F3D93B5CA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754686"/>
              </p:ext>
            </p:extLst>
          </p:nvPr>
        </p:nvGraphicFramePr>
        <p:xfrm>
          <a:off x="653366" y="1053839"/>
          <a:ext cx="3477035" cy="213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57C0249-13D9-403E-AD99-3A31AAAE6408}"/>
              </a:ext>
            </a:extLst>
          </p:cNvPr>
          <p:cNvSpPr/>
          <p:nvPr/>
        </p:nvSpPr>
        <p:spPr>
          <a:xfrm>
            <a:off x="4671536" y="1089715"/>
            <a:ext cx="759655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46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64BCA-0762-4453-A216-B3BA2B7ED1FA}"/>
              </a:ext>
            </a:extLst>
          </p:cNvPr>
          <p:cNvSpPr/>
          <p:nvPr/>
        </p:nvSpPr>
        <p:spPr>
          <a:xfrm>
            <a:off x="4699671" y="1863437"/>
            <a:ext cx="759655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99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36C477-E0A7-494B-94D8-400294D7A2BE}"/>
              </a:ext>
            </a:extLst>
          </p:cNvPr>
          <p:cNvSpPr/>
          <p:nvPr/>
        </p:nvSpPr>
        <p:spPr>
          <a:xfrm>
            <a:off x="4713738" y="2637160"/>
            <a:ext cx="759656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65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C2319-08D0-46A8-AE64-D88F338D0575}"/>
              </a:ext>
            </a:extLst>
          </p:cNvPr>
          <p:cNvSpPr/>
          <p:nvPr/>
        </p:nvSpPr>
        <p:spPr>
          <a:xfrm>
            <a:off x="6341465" y="1131601"/>
            <a:ext cx="759655" cy="588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DC1EAC-8F55-4478-AEE5-C570CBFF7C10}"/>
              </a:ext>
            </a:extLst>
          </p:cNvPr>
          <p:cNvSpPr/>
          <p:nvPr/>
        </p:nvSpPr>
        <p:spPr>
          <a:xfrm>
            <a:off x="6369600" y="1905323"/>
            <a:ext cx="759655" cy="588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F9D50-6CFC-4D05-80C2-C7688812401F}"/>
              </a:ext>
            </a:extLst>
          </p:cNvPr>
          <p:cNvSpPr/>
          <p:nvPr/>
        </p:nvSpPr>
        <p:spPr>
          <a:xfrm>
            <a:off x="6383667" y="2679046"/>
            <a:ext cx="759655" cy="5886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905A9-7CAE-4D10-8E9A-E17C0901AEDC}"/>
              </a:ext>
            </a:extLst>
          </p:cNvPr>
          <p:cNvSpPr txBox="1"/>
          <p:nvPr/>
        </p:nvSpPr>
        <p:spPr>
          <a:xfrm>
            <a:off x="1159702" y="466271"/>
            <a:ext cx="49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ปี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26B87-387F-47D8-BD5C-0D3723CE86A4}"/>
              </a:ext>
            </a:extLst>
          </p:cNvPr>
          <p:cNvSpPr txBox="1"/>
          <p:nvPr/>
        </p:nvSpPr>
        <p:spPr>
          <a:xfrm>
            <a:off x="1817061" y="466271"/>
            <a:ext cx="297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เสนอข้อรับงบ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9DFD7-9B48-42CF-A4C3-CE9E6AD4DDE3}"/>
              </a:ext>
            </a:extLst>
          </p:cNvPr>
          <p:cNvSpPr txBox="1"/>
          <p:nvPr/>
        </p:nvSpPr>
        <p:spPr>
          <a:xfrm>
            <a:off x="4152386" y="364422"/>
            <a:ext cx="189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398ED-CF6C-4004-863B-C9A54C6D5AF9}"/>
              </a:ext>
            </a:extLst>
          </p:cNvPr>
          <p:cNvSpPr txBox="1"/>
          <p:nvPr/>
        </p:nvSpPr>
        <p:spPr>
          <a:xfrm>
            <a:off x="9768817" y="1451210"/>
            <a:ext cx="2495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เงินเหลือในบัญชี652,078.48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B246C-9B29-46E4-9234-C3E648E18CF5}"/>
              </a:ext>
            </a:extLst>
          </p:cNvPr>
          <p:cNvSpPr txBox="1"/>
          <p:nvPr/>
        </p:nvSpPr>
        <p:spPr>
          <a:xfrm>
            <a:off x="7855022" y="2013234"/>
            <a:ext cx="1872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เงินควรเหลือ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270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CC074053-24BE-43FC-B882-362326EF9FA8}"/>
              </a:ext>
            </a:extLst>
          </p:cNvPr>
          <p:cNvSpPr/>
          <p:nvPr/>
        </p:nvSpPr>
        <p:spPr>
          <a:xfrm>
            <a:off x="8074855" y="3205536"/>
            <a:ext cx="4048650" cy="1200329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≈+380,000</a:t>
            </a:r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937DF-CAFE-4C0A-A4A4-04A9C7F962F0}"/>
              </a:ext>
            </a:extLst>
          </p:cNvPr>
          <p:cNvSpPr/>
          <p:nvPr/>
        </p:nvSpPr>
        <p:spPr>
          <a:xfrm>
            <a:off x="6047915" y="2390444"/>
            <a:ext cx="1462952" cy="14240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440CE3-5E05-46AE-AE52-E772259D0069}"/>
              </a:ext>
            </a:extLst>
          </p:cNvPr>
          <p:cNvSpPr txBox="1"/>
          <p:nvPr/>
        </p:nvSpPr>
        <p:spPr>
          <a:xfrm>
            <a:off x="8373578" y="4721004"/>
            <a:ext cx="37369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จะทำอย่างไรกับเงินที่เหลือ</a:t>
            </a:r>
          </a:p>
          <a:p>
            <a:pPr marL="365125" indent="-365125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ดูแลคนเพิ่มโดยไม่ขอรับงบ</a:t>
            </a:r>
          </a:p>
          <a:p>
            <a:pPr marL="365125" indent="-365125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เอาไปเติมให้คนปี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7ABB07-8DB2-4C3B-9D18-1CF5EE61BFB9}"/>
              </a:ext>
            </a:extLst>
          </p:cNvPr>
          <p:cNvSpPr txBox="1"/>
          <p:nvPr/>
        </p:nvSpPr>
        <p:spPr>
          <a:xfrm>
            <a:off x="6001844" y="404438"/>
            <a:ext cx="189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ยังไม่ได้ดูแล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8556BAD-F917-4355-8343-2BD5314FD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208892"/>
              </p:ext>
            </p:extLst>
          </p:nvPr>
        </p:nvGraphicFramePr>
        <p:xfrm>
          <a:off x="662020" y="3520676"/>
          <a:ext cx="3477035" cy="12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6B94FBF6-F032-441D-99EE-E6E93A0CDDBF}"/>
              </a:ext>
            </a:extLst>
          </p:cNvPr>
          <p:cNvSpPr txBox="1"/>
          <p:nvPr/>
        </p:nvSpPr>
        <p:spPr>
          <a:xfrm>
            <a:off x="835845" y="4908030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*6000 =  300,000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E9133987-AE75-4F9E-B1D2-917D82BCFF85}"/>
              </a:ext>
            </a:extLst>
          </p:cNvPr>
          <p:cNvSpPr/>
          <p:nvPr/>
        </p:nvSpPr>
        <p:spPr>
          <a:xfrm rot="10800000">
            <a:off x="4468084" y="4822853"/>
            <a:ext cx="1166557" cy="1047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EA845C-0DD3-4C65-A43E-8F93168D287E}"/>
              </a:ext>
            </a:extLst>
          </p:cNvPr>
          <p:cNvSpPr/>
          <p:nvPr/>
        </p:nvSpPr>
        <p:spPr>
          <a:xfrm>
            <a:off x="4333607" y="3730035"/>
            <a:ext cx="1462952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 + 54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F85197-DFC5-4E2D-8097-A302BBAA89E9}"/>
              </a:ext>
            </a:extLst>
          </p:cNvPr>
          <p:cNvSpPr txBox="1"/>
          <p:nvPr/>
        </p:nvSpPr>
        <p:spPr>
          <a:xfrm>
            <a:off x="3731826" y="6210591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300,000+270,000</a:t>
            </a:r>
            <a:endParaRPr lang="th-TH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F8C74D-7BE1-4365-B3BD-9442D1C77648}"/>
              </a:ext>
            </a:extLst>
          </p:cNvPr>
          <p:cNvCxnSpPr/>
          <p:nvPr/>
        </p:nvCxnSpPr>
        <p:spPr>
          <a:xfrm flipH="1">
            <a:off x="5932663" y="3269312"/>
            <a:ext cx="2077329" cy="29412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F1A28D-D35A-4F6D-918C-E9E693186B70}"/>
              </a:ext>
            </a:extLst>
          </p:cNvPr>
          <p:cNvCxnSpPr>
            <a:cxnSpLocks/>
          </p:cNvCxnSpPr>
          <p:nvPr/>
        </p:nvCxnSpPr>
        <p:spPr>
          <a:xfrm>
            <a:off x="3611013" y="5596633"/>
            <a:ext cx="722594" cy="6139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7" grpId="0" animBg="1"/>
      <p:bldP spid="28" grpId="0" animBg="1"/>
      <p:bldP spid="29" grpId="0"/>
      <p:bldP spid="30" grpId="0"/>
      <p:bldGraphic spid="32" grpId="0">
        <p:bldAsOne/>
      </p:bldGraphic>
      <p:bldP spid="33" grpId="0"/>
      <p:bldP spid="34" grpId="0" animBg="1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58AB75-4C8B-47AC-8C2D-D14804324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75" y="22320"/>
            <a:ext cx="3246948" cy="6835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B40E6-6497-4F10-B072-3C3EE7EC61E3}"/>
              </a:ext>
            </a:extLst>
          </p:cNvPr>
          <p:cNvSpPr txBox="1"/>
          <p:nvPr/>
        </p:nvSpPr>
        <p:spPr>
          <a:xfrm>
            <a:off x="859209" y="1684421"/>
            <a:ext cx="2526654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ค้นหาเจอคนใหม่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C8F15E-0DE9-4550-8F94-7374B30A753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385863" y="2024356"/>
            <a:ext cx="999812" cy="140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82EB0D-8A45-4414-A424-CCF098372BCE}"/>
              </a:ext>
            </a:extLst>
          </p:cNvPr>
          <p:cNvCxnSpPr>
            <a:cxnSpLocks/>
          </p:cNvCxnSpPr>
          <p:nvPr/>
        </p:nvCxnSpPr>
        <p:spPr>
          <a:xfrm>
            <a:off x="7730740" y="2038364"/>
            <a:ext cx="99461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DED5C4-5C99-4A9A-BBA5-AB608C3A05E7}"/>
              </a:ext>
            </a:extLst>
          </p:cNvPr>
          <p:cNvSpPr txBox="1"/>
          <p:nvPr/>
        </p:nvSpPr>
        <p:spPr>
          <a:xfrm>
            <a:off x="8876524" y="1684421"/>
            <a:ext cx="312297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 อปท. เพื่อยืนยัน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E099E-DB1B-4039-A2FC-A2A09BAAB0B3}"/>
              </a:ext>
            </a:extLst>
          </p:cNvPr>
          <p:cNvSpPr txBox="1"/>
          <p:nvPr/>
        </p:nvSpPr>
        <p:spPr>
          <a:xfrm>
            <a:off x="0" y="2510590"/>
            <a:ext cx="338586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อยากดูว่าเสนอใครแล้ว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46E104-8C05-49A4-A1D9-D234D59CBBD9}"/>
              </a:ext>
            </a:extLst>
          </p:cNvPr>
          <p:cNvCxnSpPr>
            <a:cxnSpLocks/>
          </p:cNvCxnSpPr>
          <p:nvPr/>
        </p:nvCxnSpPr>
        <p:spPr>
          <a:xfrm flipV="1">
            <a:off x="3423656" y="2850525"/>
            <a:ext cx="999812" cy="140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0A49FF-8B82-42FC-B33D-F93C821F5D5A}"/>
              </a:ext>
            </a:extLst>
          </p:cNvPr>
          <p:cNvSpPr txBox="1"/>
          <p:nvPr/>
        </p:nvSpPr>
        <p:spPr>
          <a:xfrm>
            <a:off x="243323" y="3639525"/>
            <a:ext cx="304442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ดูแลครบ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9,12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เดือน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3D616C-EC2C-49F6-8A89-E9AE7A993173}"/>
              </a:ext>
            </a:extLst>
          </p:cNvPr>
          <p:cNvCxnSpPr>
            <a:cxnSpLocks/>
          </p:cNvCxnSpPr>
          <p:nvPr/>
        </p:nvCxnSpPr>
        <p:spPr>
          <a:xfrm flipV="1">
            <a:off x="3385863" y="3993468"/>
            <a:ext cx="999812" cy="140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6DACCA-EB2E-4941-BF5A-2D4ABD646249}"/>
              </a:ext>
            </a:extLst>
          </p:cNvPr>
          <p:cNvCxnSpPr>
            <a:stCxn id="11" idx="2"/>
          </p:cNvCxnSpPr>
          <p:nvPr/>
        </p:nvCxnSpPr>
        <p:spPr>
          <a:xfrm flipH="1">
            <a:off x="10438009" y="2392307"/>
            <a:ext cx="1" cy="4652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36E16A-971A-4FFF-9879-3DFA2EA87C99}"/>
              </a:ext>
            </a:extLst>
          </p:cNvPr>
          <p:cNvSpPr txBox="1"/>
          <p:nvPr/>
        </p:nvSpPr>
        <p:spPr>
          <a:xfrm>
            <a:off x="8563939" y="2885547"/>
            <a:ext cx="3435556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ซิงค์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  โปรแกรม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endParaRPr 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86877-16BE-4E6D-AC8D-F403DDA452BC}"/>
              </a:ext>
            </a:extLst>
          </p:cNvPr>
          <p:cNvSpPr txBox="1"/>
          <p:nvPr/>
        </p:nvSpPr>
        <p:spPr>
          <a:xfrm>
            <a:off x="7890678" y="4086672"/>
            <a:ext cx="4108817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 </a:t>
            </a:r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จากโปรแกรม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endParaRPr 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D5E8A-2BA4-4A76-9DA8-A6868FECB125}"/>
              </a:ext>
            </a:extLst>
          </p:cNvPr>
          <p:cNvCxnSpPr/>
          <p:nvPr/>
        </p:nvCxnSpPr>
        <p:spPr>
          <a:xfrm flipH="1">
            <a:off x="10438009" y="3621450"/>
            <a:ext cx="1" cy="4652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0D2884-5499-4D95-B45C-52B2B2CE0729}"/>
              </a:ext>
            </a:extLst>
          </p:cNvPr>
          <p:cNvSpPr txBox="1"/>
          <p:nvPr/>
        </p:nvSpPr>
        <p:spPr>
          <a:xfrm>
            <a:off x="8463430" y="5275709"/>
            <a:ext cx="363657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 </a:t>
            </a:r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ไปขออนุมัติ  </a:t>
            </a:r>
            <a:r>
              <a:rPr 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  <a:endParaRPr 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D3E973-1790-47F3-BD26-758013E0409D}"/>
              </a:ext>
            </a:extLst>
          </p:cNvPr>
          <p:cNvCxnSpPr/>
          <p:nvPr/>
        </p:nvCxnSpPr>
        <p:spPr>
          <a:xfrm flipH="1">
            <a:off x="10514200" y="4822575"/>
            <a:ext cx="1" cy="4652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21E9FB5-DBA9-4DC0-BD72-B3ED5A82B8B9}"/>
              </a:ext>
            </a:extLst>
          </p:cNvPr>
          <p:cNvSpPr txBox="1"/>
          <p:nvPr/>
        </p:nvSpPr>
        <p:spPr>
          <a:xfrm>
            <a:off x="122998" y="4724852"/>
            <a:ext cx="4004622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ADL 9,12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เดือน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8BEE4-BA16-49D5-B308-5BA10EF151E6}"/>
              </a:ext>
            </a:extLst>
          </p:cNvPr>
          <p:cNvSpPr txBox="1"/>
          <p:nvPr/>
        </p:nvSpPr>
        <p:spPr>
          <a:xfrm>
            <a:off x="122998" y="5594629"/>
            <a:ext cx="4004622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เสนอรายชื่อรายเก่าต่อเนื่อง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DF3B8F-BBC5-42B9-86D1-F327DA8256A5}"/>
              </a:ext>
            </a:extLst>
          </p:cNvPr>
          <p:cNvCxnSpPr/>
          <p:nvPr/>
        </p:nvCxnSpPr>
        <p:spPr>
          <a:xfrm flipH="1">
            <a:off x="2060986" y="4374525"/>
            <a:ext cx="1" cy="4652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2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6" grpId="0" animBg="1"/>
      <p:bldP spid="21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A3A60C-9E4B-4C52-BA3E-7168D385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914400"/>
            <a:ext cx="8648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60E1C0-51BC-4261-A7C0-D8CAE8EFF18F}"/>
              </a:ext>
            </a:extLst>
          </p:cNvPr>
          <p:cNvSpPr/>
          <p:nvPr/>
        </p:nvSpPr>
        <p:spPr>
          <a:xfrm>
            <a:off x="0" y="0"/>
            <a:ext cx="339023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0D69-2B07-46CD-A4D3-D4F6E36FCBD8}"/>
              </a:ext>
            </a:extLst>
          </p:cNvPr>
          <p:cNvSpPr/>
          <p:nvPr/>
        </p:nvSpPr>
        <p:spPr>
          <a:xfrm>
            <a:off x="3393125" y="0"/>
            <a:ext cx="879887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F1BB9-B722-40C5-808F-7BCE307BBE1C}"/>
              </a:ext>
            </a:extLst>
          </p:cNvPr>
          <p:cNvSpPr txBox="1"/>
          <p:nvPr/>
        </p:nvSpPr>
        <p:spPr>
          <a:xfrm>
            <a:off x="224854" y="556916"/>
            <a:ext cx="3009157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ข้อมูลผู้สูงอายุ(จำนวน/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ADL)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สุขภาพดี(อยู่ในสังคม)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ติดบ้าน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ติดเตียง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รวมทั้งหมด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6DE6D-47DC-4A12-8057-04BAF0E78BD9}"/>
              </a:ext>
            </a:extLst>
          </p:cNvPr>
          <p:cNvSpPr txBox="1"/>
          <p:nvPr/>
        </p:nvSpPr>
        <p:spPr>
          <a:xfrm>
            <a:off x="243283" y="2632157"/>
            <a:ext cx="2990728" cy="236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ข้อมูลผู้ให้บริการ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จนท. อปท ที่รับผิดชอบ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CM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CG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คณะอนุกรรมการ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คณะกรรมการศูนย์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79B4B-F5E4-443C-948E-9792D7E17237}"/>
              </a:ext>
            </a:extLst>
          </p:cNvPr>
          <p:cNvSpPr txBox="1"/>
          <p:nvPr/>
        </p:nvSpPr>
        <p:spPr>
          <a:xfrm>
            <a:off x="243283" y="5109220"/>
            <a:ext cx="2990728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ข้อมูลกองทุน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การรับ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จ่ายเงินกองทุน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การรับมอบ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รายงานการประชุม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C3C14-1679-4D27-9FEF-9E5AB89CF00E}"/>
              </a:ext>
            </a:extLst>
          </p:cNvPr>
          <p:cNvSpPr txBox="1"/>
          <p:nvPr/>
        </p:nvSpPr>
        <p:spPr>
          <a:xfrm>
            <a:off x="3563794" y="646331"/>
            <a:ext cx="5152943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วันที่เสนอขอรับงบ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วันที่ยืนยันข้อมูล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วันที่ได้รับงบประมาณ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วันที่ส่งโครงการและ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วันที่ประชุมคณะอนุกรรมการฯ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วันที่เริ่มดำเนินการหรือเริ่มข้อตกลง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วันที่โอนเงินให้หน่วยจัดบริการ	</a:t>
            </a:r>
          </a:p>
        </p:txBody>
      </p:sp>
      <p:pic>
        <p:nvPicPr>
          <p:cNvPr id="18" name="Graphic 17" descr="Badge 3">
            <a:extLst>
              <a:ext uri="{FF2B5EF4-FFF2-40B4-BE49-F238E27FC236}">
                <a16:creationId xmlns:a16="http://schemas.microsoft.com/office/drawing/2014/main" id="{78361DE8-5C4F-479B-924D-A7A3782C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4450" y="1940907"/>
            <a:ext cx="778850" cy="778850"/>
          </a:xfrm>
          <a:prstGeom prst="rect">
            <a:avLst/>
          </a:prstGeom>
        </p:spPr>
      </p:pic>
      <p:pic>
        <p:nvPicPr>
          <p:cNvPr id="22" name="Graphic 21" descr="Badge 7">
            <a:extLst>
              <a:ext uri="{FF2B5EF4-FFF2-40B4-BE49-F238E27FC236}">
                <a16:creationId xmlns:a16="http://schemas.microsoft.com/office/drawing/2014/main" id="{A7D876DD-CF6D-4889-BFBD-5745C9C72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8048" y="3829174"/>
            <a:ext cx="778852" cy="778852"/>
          </a:xfrm>
          <a:prstGeom prst="rect">
            <a:avLst/>
          </a:prstGeom>
        </p:spPr>
      </p:pic>
      <p:pic>
        <p:nvPicPr>
          <p:cNvPr id="24" name="Graphic 23" descr="Badge 5">
            <a:extLst>
              <a:ext uri="{FF2B5EF4-FFF2-40B4-BE49-F238E27FC236}">
                <a16:creationId xmlns:a16="http://schemas.microsoft.com/office/drawing/2014/main" id="{2764D1AF-36F3-4E90-A488-A5FC9875F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6362" y="2909445"/>
            <a:ext cx="778851" cy="778851"/>
          </a:xfrm>
          <a:prstGeom prst="rect">
            <a:avLst/>
          </a:prstGeom>
        </p:spPr>
      </p:pic>
      <p:pic>
        <p:nvPicPr>
          <p:cNvPr id="26" name="Graphic 25" descr="Badge 4">
            <a:extLst>
              <a:ext uri="{FF2B5EF4-FFF2-40B4-BE49-F238E27FC236}">
                <a16:creationId xmlns:a16="http://schemas.microsoft.com/office/drawing/2014/main" id="{8B32F201-FA8B-49F7-B9D3-719658E9E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0901" y="1940907"/>
            <a:ext cx="778851" cy="778851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490ABB74-A643-4F9A-A11E-E665B9D5672C}"/>
              </a:ext>
            </a:extLst>
          </p:cNvPr>
          <p:cNvSpPr/>
          <p:nvPr/>
        </p:nvSpPr>
        <p:spPr>
          <a:xfrm>
            <a:off x="9536636" y="2096110"/>
            <a:ext cx="329783" cy="46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74AEA6D3-818F-442E-A560-9B4A81E244A6}"/>
              </a:ext>
            </a:extLst>
          </p:cNvPr>
          <p:cNvSpPr/>
          <p:nvPr/>
        </p:nvSpPr>
        <p:spPr>
          <a:xfrm>
            <a:off x="10967901" y="1805357"/>
            <a:ext cx="914400" cy="914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วัน</a:t>
            </a:r>
          </a:p>
        </p:txBody>
      </p:sp>
      <p:pic>
        <p:nvPicPr>
          <p:cNvPr id="30" name="Graphic 29" descr="Badge 4">
            <a:extLst>
              <a:ext uri="{FF2B5EF4-FFF2-40B4-BE49-F238E27FC236}">
                <a16:creationId xmlns:a16="http://schemas.microsoft.com/office/drawing/2014/main" id="{A6BE3C4E-A3C5-4753-8A3C-757603945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4837" y="2909445"/>
            <a:ext cx="778851" cy="778851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5E3D5A91-7019-4550-A4DD-6CC7EC4B9EDE}"/>
              </a:ext>
            </a:extLst>
          </p:cNvPr>
          <p:cNvSpPr/>
          <p:nvPr/>
        </p:nvSpPr>
        <p:spPr>
          <a:xfrm>
            <a:off x="9556579" y="3064648"/>
            <a:ext cx="329783" cy="46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3EF2C13-EFE3-468F-BD4A-2D67B29F2E3D}"/>
              </a:ext>
            </a:extLst>
          </p:cNvPr>
          <p:cNvSpPr/>
          <p:nvPr/>
        </p:nvSpPr>
        <p:spPr>
          <a:xfrm>
            <a:off x="10966798" y="2788167"/>
            <a:ext cx="914400" cy="914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วัน</a:t>
            </a:r>
          </a:p>
        </p:txBody>
      </p:sp>
      <p:pic>
        <p:nvPicPr>
          <p:cNvPr id="36" name="Graphic 35" descr="Badge 5">
            <a:extLst>
              <a:ext uri="{FF2B5EF4-FFF2-40B4-BE49-F238E27FC236}">
                <a16:creationId xmlns:a16="http://schemas.microsoft.com/office/drawing/2014/main" id="{CC72AA4E-EBF4-4E99-AE51-2F7A1A7DA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8876" y="3803029"/>
            <a:ext cx="778851" cy="778851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91127C8C-7319-47BD-ADF4-116F74E498A3}"/>
              </a:ext>
            </a:extLst>
          </p:cNvPr>
          <p:cNvSpPr/>
          <p:nvPr/>
        </p:nvSpPr>
        <p:spPr>
          <a:xfrm>
            <a:off x="9606358" y="3939179"/>
            <a:ext cx="329783" cy="46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747B207-988D-4D95-A86F-8EFFA77A3D01}"/>
              </a:ext>
            </a:extLst>
          </p:cNvPr>
          <p:cNvSpPr/>
          <p:nvPr/>
        </p:nvSpPr>
        <p:spPr>
          <a:xfrm>
            <a:off x="10997221" y="3741713"/>
            <a:ext cx="914400" cy="914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วัน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2CF85-5944-4953-A15B-49CD6683AFF9}"/>
              </a:ext>
            </a:extLst>
          </p:cNvPr>
          <p:cNvSpPr txBox="1"/>
          <p:nvPr/>
        </p:nvSpPr>
        <p:spPr>
          <a:xfrm>
            <a:off x="8848190" y="584905"/>
            <a:ext cx="30330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ระยะเวลาดำเนินงาน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2B09F-BA4A-4A95-90AF-64E0B0C9A8B5}"/>
              </a:ext>
            </a:extLst>
          </p:cNvPr>
          <p:cNvSpPr txBox="1"/>
          <p:nvPr/>
        </p:nvSpPr>
        <p:spPr>
          <a:xfrm>
            <a:off x="1110339" y="-56271"/>
            <a:ext cx="123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ข้อมูล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5AAB5-F4CD-422D-9628-47B993F71064}"/>
              </a:ext>
            </a:extLst>
          </p:cNvPr>
          <p:cNvSpPr txBox="1"/>
          <p:nvPr/>
        </p:nvSpPr>
        <p:spPr>
          <a:xfrm>
            <a:off x="6844695" y="-61426"/>
            <a:ext cx="457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กระบวนการ</a:t>
            </a:r>
          </a:p>
        </p:txBody>
      </p:sp>
    </p:spTree>
    <p:extLst>
      <p:ext uri="{BB962C8B-B14F-4D97-AF65-F5344CB8AC3E}">
        <p14:creationId xmlns:p14="http://schemas.microsoft.com/office/powerpoint/2010/main" val="7712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CE6CCA-5706-47AF-B4F7-3A47F1AD8205}"/>
              </a:ext>
            </a:extLst>
          </p:cNvPr>
          <p:cNvSpPr txBox="1"/>
          <p:nvPr/>
        </p:nvSpPr>
        <p:spPr>
          <a:xfrm>
            <a:off x="4851909" y="239842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เอกสารที่เกี่ยวข้อง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FE350-0222-4F99-B914-2FCAE1F548B5}"/>
              </a:ext>
            </a:extLst>
          </p:cNvPr>
          <p:cNvSpPr txBox="1"/>
          <p:nvPr/>
        </p:nvSpPr>
        <p:spPr>
          <a:xfrm>
            <a:off x="7340091" y="1095481"/>
            <a:ext cx="40094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เอกสารเกี่ยวกับศูนย์ฯ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คำสั่งจัดตั้งศูนย์ฯ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ระเบียบศูนย์ฯ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ใบสำคัญการรับเงินหรือใบเสร็จ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FE1CE-8345-474D-8F5F-67B51F86B9E9}"/>
              </a:ext>
            </a:extLst>
          </p:cNvPr>
          <p:cNvSpPr txBox="1"/>
          <p:nvPr/>
        </p:nvSpPr>
        <p:spPr>
          <a:xfrm>
            <a:off x="871928" y="1140450"/>
            <a:ext cx="43789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เอกสารเกี่ยวกับกองทุน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คำสั่งแต่งตั้งคณะอนุกรรมการ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โครงการ(หน้าเดียว)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แผนการดูแลสุขภาพรายบุคคล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ตารางสรุปข้อมูลผู้สูงอายุ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ใบสรุปโครงการ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ข้อตกลงการดำเนินงาน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ใบเบิกเงิน(ฎีกา)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C65015B-32A9-43DB-AE79-9C4586B5C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4" y="3429000"/>
            <a:ext cx="2114830" cy="2989553"/>
          </a:xfrm>
          <a:prstGeom prst="rect">
            <a:avLst/>
          </a:prstGeom>
        </p:spPr>
      </p:pic>
      <p:pic>
        <p:nvPicPr>
          <p:cNvPr id="9" name="Picture 8" descr="A picture containing website&#10;&#10;Description automatically generated">
            <a:extLst>
              <a:ext uri="{FF2B5EF4-FFF2-40B4-BE49-F238E27FC236}">
                <a16:creationId xmlns:a16="http://schemas.microsoft.com/office/drawing/2014/main" id="{D949831A-92C0-4101-A37F-EBAFFAFA5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91" y="3429000"/>
            <a:ext cx="2101675" cy="2948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E5512-C6E9-430C-9623-39D7BE6F5718}"/>
              </a:ext>
            </a:extLst>
          </p:cNvPr>
          <p:cNvSpPr txBox="1"/>
          <p:nvPr/>
        </p:nvSpPr>
        <p:spPr>
          <a:xfrm>
            <a:off x="738180" y="532765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Search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ค้นหาคำว่า  “กองทุนตำบลภาคใต้”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https://localfund.happynetwork.org/</a:t>
            </a:r>
          </a:p>
        </p:txBody>
      </p:sp>
    </p:spTree>
    <p:extLst>
      <p:ext uri="{BB962C8B-B14F-4D97-AF65-F5344CB8AC3E}">
        <p14:creationId xmlns:p14="http://schemas.microsoft.com/office/powerpoint/2010/main" val="212363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E7BA67-DC9F-4D3E-ADAE-91C0CFE29329}"/>
              </a:ext>
            </a:extLst>
          </p:cNvPr>
          <p:cNvSpPr txBox="1"/>
          <p:nvPr/>
        </p:nvSpPr>
        <p:spPr>
          <a:xfrm>
            <a:off x="291904" y="2416304"/>
            <a:ext cx="5804096" cy="4278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(๑)  ผู้บริหารสูงสุดขององค์กรปกครองส่วนท้องถิ่น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(๒)  ผู้แทนกรรมการกองทุนหลักประกันสุขภาพ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หัวหน้าหน่วยบริการประจำที่จัดบริการสาธารณสุข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สาธารณสุขอำเภอ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หัวหน้าหน่วยบริการปฐมภูมิ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ผู้จัดการการดูแลระยะยาวด้านสาธารณสุข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ผู้ช่วยเหลือดูแลผู้สูงอายุที่มีภาวะพึ่งพิง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ปลัดองค์กรปกครองส่วนท้องถิ่น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เจ้าหน้าที่อื่นที่ผู้บริหารสูงสุดส่วนท้องถิ่นมอบหมาย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15FF5-1C79-42BB-830D-E8CE68F6BB04}"/>
              </a:ext>
            </a:extLst>
          </p:cNvPr>
          <p:cNvSpPr/>
          <p:nvPr/>
        </p:nvSpPr>
        <p:spPr>
          <a:xfrm>
            <a:off x="918504" y="1575580"/>
            <a:ext cx="4290646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กองทุน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LTC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B892FD-3007-49C8-8AA7-4E65DE5C59B6}"/>
              </a:ext>
            </a:extLst>
          </p:cNvPr>
          <p:cNvSpPr/>
          <p:nvPr/>
        </p:nvSpPr>
        <p:spPr>
          <a:xfrm>
            <a:off x="6982850" y="1575580"/>
            <a:ext cx="4290646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อาสาสมัครบริบาล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80965-881A-4386-A633-CD518E096F50}"/>
              </a:ext>
            </a:extLst>
          </p:cNvPr>
          <p:cNvSpPr txBox="1"/>
          <p:nvPr/>
        </p:nvSpPr>
        <p:spPr>
          <a:xfrm>
            <a:off x="6226125" y="2416304"/>
            <a:ext cx="5804096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ปลัดองค์กรปกครองส่วนท้องถิ่น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ผู้อำนวยการสำนัก/กอง/หัวหน้าส่วน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ผู้จัดการการดูแลระยะยาวด้านสาธารณสุข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AF31C3-E3FE-47B1-B215-0B283013CC57}"/>
              </a:ext>
            </a:extLst>
          </p:cNvPr>
          <p:cNvSpPr txBox="1"/>
          <p:nvPr/>
        </p:nvSpPr>
        <p:spPr>
          <a:xfrm>
            <a:off x="735329" y="177668"/>
            <a:ext cx="10981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สาธารณสุข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&amp;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มหาดไทย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&amp;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องค์กรปกครองส่วนท้องถิ่น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&amp;   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สปสช.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64222-97AE-4354-A919-08B306909784}"/>
              </a:ext>
            </a:extLst>
          </p:cNvPr>
          <p:cNvSpPr txBox="1"/>
          <p:nvPr/>
        </p:nvSpPr>
        <p:spPr>
          <a:xfrm>
            <a:off x="6764036" y="5843378"/>
            <a:ext cx="5266185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ดูแลคนไทยทุกคนที่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เท่า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หรือน้อยกว่า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F1D98-7594-434E-A901-FE56F0A1D651}"/>
              </a:ext>
            </a:extLst>
          </p:cNvPr>
          <p:cNvSpPr txBox="1"/>
          <p:nvPr/>
        </p:nvSpPr>
        <p:spPr>
          <a:xfrm>
            <a:off x="7217685" y="4933762"/>
            <a:ext cx="481253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ดูแลผู้สูงอายุ ที่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เท่า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หรือน้อยกว่า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FA03EE-8367-4908-93C1-59F0C9B35AF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28173" y="4539962"/>
            <a:ext cx="0" cy="3696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54E3CC-745F-464A-938C-E2F929398D60}"/>
              </a:ext>
            </a:extLst>
          </p:cNvPr>
          <p:cNvCxnSpPr/>
          <p:nvPr/>
        </p:nvCxnSpPr>
        <p:spPr>
          <a:xfrm>
            <a:off x="6226125" y="6135765"/>
            <a:ext cx="38569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C13A5EE-0490-4194-9528-E4CC4DE09B6C}"/>
              </a:ext>
            </a:extLst>
          </p:cNvPr>
          <p:cNvSpPr/>
          <p:nvPr/>
        </p:nvSpPr>
        <p:spPr>
          <a:xfrm>
            <a:off x="337625" y="2377446"/>
            <a:ext cx="1491176" cy="149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CA04B5-7524-43B0-9989-12CE7BCD57C4}"/>
              </a:ext>
            </a:extLst>
          </p:cNvPr>
          <p:cNvSpPr/>
          <p:nvPr/>
        </p:nvSpPr>
        <p:spPr>
          <a:xfrm>
            <a:off x="9127589" y="2377451"/>
            <a:ext cx="1910860" cy="1491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อาสาสมัครบริบาล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05658-B0BF-4351-B587-C7C70179FB05}"/>
              </a:ext>
            </a:extLst>
          </p:cNvPr>
          <p:cNvSpPr/>
          <p:nvPr/>
        </p:nvSpPr>
        <p:spPr>
          <a:xfrm>
            <a:off x="1915534" y="1477113"/>
            <a:ext cx="3481747" cy="9003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ผู้สูงอายุที่มีภาวะพึ่งพิง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CBA776-3223-4E19-8B78-F1FF4F4DC2E5}"/>
              </a:ext>
            </a:extLst>
          </p:cNvPr>
          <p:cNvSpPr/>
          <p:nvPr/>
        </p:nvSpPr>
        <p:spPr>
          <a:xfrm>
            <a:off x="3164060" y="3840482"/>
            <a:ext cx="2546251" cy="9003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Plan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B8482B-3956-4117-B63F-6B7783CAB8D0}"/>
              </a:ext>
            </a:extLst>
          </p:cNvPr>
          <p:cNvSpPr/>
          <p:nvPr/>
        </p:nvSpPr>
        <p:spPr>
          <a:xfrm>
            <a:off x="225084" y="5078437"/>
            <a:ext cx="1716258" cy="165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LTC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BF0F7E-4967-4A5B-8707-C6EF1EAC2372}"/>
              </a:ext>
            </a:extLst>
          </p:cNvPr>
          <p:cNvSpPr/>
          <p:nvPr/>
        </p:nvSpPr>
        <p:spPr>
          <a:xfrm>
            <a:off x="9226072" y="84408"/>
            <a:ext cx="1716257" cy="165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อบต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46AEA-043D-4953-94E5-CF5FB136A5D1}"/>
              </a:ext>
            </a:extLst>
          </p:cNvPr>
          <p:cNvSpPr/>
          <p:nvPr/>
        </p:nvSpPr>
        <p:spPr>
          <a:xfrm>
            <a:off x="4964723" y="5366824"/>
            <a:ext cx="1491176" cy="149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C9A9151-6FFB-4599-9323-89C01E1D307C}"/>
              </a:ext>
            </a:extLst>
          </p:cNvPr>
          <p:cNvCxnSpPr>
            <a:cxnSpLocks/>
            <a:stCxn id="17" idx="1"/>
            <a:endCxn id="22" idx="6"/>
          </p:cNvCxnSpPr>
          <p:nvPr/>
        </p:nvCxnSpPr>
        <p:spPr>
          <a:xfrm rot="10800000" flipV="1">
            <a:off x="1941342" y="4290649"/>
            <a:ext cx="1222718" cy="1614266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55EAA8-672C-47F8-B776-29FAC62FDE48}"/>
              </a:ext>
            </a:extLst>
          </p:cNvPr>
          <p:cNvCxnSpPr>
            <a:cxnSpLocks/>
            <a:stCxn id="22" idx="0"/>
            <a:endCxn id="4" idx="4"/>
          </p:cNvCxnSpPr>
          <p:nvPr/>
        </p:nvCxnSpPr>
        <p:spPr>
          <a:xfrm flipV="1">
            <a:off x="1083213" y="3868622"/>
            <a:ext cx="0" cy="1209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3F76C581-EF79-448F-9631-CC7C0B5D820D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8382002" y="3868628"/>
            <a:ext cx="1701017" cy="422021"/>
          </a:xfrm>
          <a:prstGeom prst="bentConnector2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D5FC36A-1FD5-4AE6-B2BD-F1E2BD0BFBE3}"/>
              </a:ext>
            </a:extLst>
          </p:cNvPr>
          <p:cNvSpPr/>
          <p:nvPr/>
        </p:nvSpPr>
        <p:spPr>
          <a:xfrm>
            <a:off x="225081" y="119583"/>
            <a:ext cx="1716257" cy="165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หน่วยจัดบริการ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156BECCA-6FE7-47B0-B37B-6CC8E3E5CB8B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1828801" y="2377446"/>
            <a:ext cx="1827607" cy="745588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D292703-CC8E-4ED1-8F2C-083898E68693}"/>
              </a:ext>
            </a:extLst>
          </p:cNvPr>
          <p:cNvCxnSpPr>
            <a:stCxn id="4" idx="0"/>
            <a:endCxn id="48" idx="4"/>
          </p:cNvCxnSpPr>
          <p:nvPr/>
        </p:nvCxnSpPr>
        <p:spPr>
          <a:xfrm flipH="1" flipV="1">
            <a:off x="1083210" y="1772538"/>
            <a:ext cx="3" cy="60490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808C1C30-EF33-4012-8B85-849F0D868C0A}"/>
              </a:ext>
            </a:extLst>
          </p:cNvPr>
          <p:cNvCxnSpPr>
            <a:cxnSpLocks/>
            <a:stCxn id="6" idx="2"/>
            <a:endCxn id="18" idx="2"/>
          </p:cNvCxnSpPr>
          <p:nvPr/>
        </p:nvCxnSpPr>
        <p:spPr>
          <a:xfrm rot="10800000">
            <a:off x="7311677" y="2375126"/>
            <a:ext cx="1815912" cy="747915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D25D9FF-4C42-499A-A06B-91A0CEE3BC0F}"/>
              </a:ext>
            </a:extLst>
          </p:cNvPr>
          <p:cNvCxnSpPr>
            <a:stCxn id="6" idx="0"/>
            <a:endCxn id="26" idx="4"/>
          </p:cNvCxnSpPr>
          <p:nvPr/>
        </p:nvCxnSpPr>
        <p:spPr>
          <a:xfrm flipV="1">
            <a:off x="10083019" y="1737363"/>
            <a:ext cx="1182" cy="64008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970A7-7685-4DA4-B9DA-7CEBF23128CA}"/>
              </a:ext>
            </a:extLst>
          </p:cNvPr>
          <p:cNvSpPr/>
          <p:nvPr/>
        </p:nvSpPr>
        <p:spPr>
          <a:xfrm>
            <a:off x="5833410" y="3840488"/>
            <a:ext cx="2546251" cy="9003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Plan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451B8CC-990A-4B90-941F-BB5EA8648416}"/>
              </a:ext>
            </a:extLst>
          </p:cNvPr>
          <p:cNvCxnSpPr>
            <a:stCxn id="31" idx="2"/>
            <a:endCxn id="17" idx="2"/>
          </p:cNvCxnSpPr>
          <p:nvPr/>
        </p:nvCxnSpPr>
        <p:spPr>
          <a:xfrm rot="10800000">
            <a:off x="4437187" y="4740816"/>
            <a:ext cx="527537" cy="1371597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B3577FC-AE74-460B-8FE9-BCF82220BC81}"/>
              </a:ext>
            </a:extLst>
          </p:cNvPr>
          <p:cNvCxnSpPr>
            <a:stCxn id="31" idx="6"/>
            <a:endCxn id="11" idx="2"/>
          </p:cNvCxnSpPr>
          <p:nvPr/>
        </p:nvCxnSpPr>
        <p:spPr>
          <a:xfrm flipV="1">
            <a:off x="6455899" y="4740821"/>
            <a:ext cx="650637" cy="1371591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9FE755C-0881-46C3-A5C6-31D1A85B0A18}"/>
              </a:ext>
            </a:extLst>
          </p:cNvPr>
          <p:cNvSpPr/>
          <p:nvPr/>
        </p:nvSpPr>
        <p:spPr>
          <a:xfrm>
            <a:off x="5513938" y="1474792"/>
            <a:ext cx="3595477" cy="9003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ผู้สูงอายุที่มีภาวะพึ่งพิง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F77AD8-54D6-41C3-93A4-76F027DD0FC4}"/>
              </a:ext>
            </a:extLst>
          </p:cNvPr>
          <p:cNvSpPr/>
          <p:nvPr/>
        </p:nvSpPr>
        <p:spPr>
          <a:xfrm>
            <a:off x="2996418" y="3559126"/>
            <a:ext cx="5638804" cy="14911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7909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E5572D-F795-4903-80FD-763E042985EB}"/>
              </a:ext>
            </a:extLst>
          </p:cNvPr>
          <p:cNvGraphicFramePr>
            <a:graphicFrameLocks noGrp="1"/>
          </p:cNvGraphicFramePr>
          <p:nvPr/>
        </p:nvGraphicFramePr>
        <p:xfrm>
          <a:off x="-12" y="1111232"/>
          <a:ext cx="12192012" cy="517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76796825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33245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638316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0702357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2873224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9554519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7842079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115914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0923061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533469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9803941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500703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46311627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6797581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676701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146437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4583984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186668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581879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27363366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5269215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04226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943149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78810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394355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438554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580981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18781174"/>
                    </a:ext>
                  </a:extLst>
                </a:gridCol>
              </a:tblGrid>
              <a:tr h="38866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วันอาทิตย์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วันจันทร์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วันอังคาร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6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วันพุธ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วันพฤหัส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วันศุกร์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วันเสาร์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0465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6312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54780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6925147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049037"/>
                  </a:ext>
                </a:extLst>
              </a:tr>
              <a:tr h="382660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99794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601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0105736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065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5333791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29671"/>
                  </a:ext>
                </a:extLst>
              </a:tr>
            </a:tbl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CB210A7-A9F2-4DA2-BF71-EE9A218BDBC2}"/>
              </a:ext>
            </a:extLst>
          </p:cNvPr>
          <p:cNvSpPr/>
          <p:nvPr/>
        </p:nvSpPr>
        <p:spPr>
          <a:xfrm>
            <a:off x="251791" y="119269"/>
            <a:ext cx="1143662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1.1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การจัดตารางการปฎิบัติงาน อาสาสมัครบริบาลท้องถิ่น (กรณี มี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case 8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case)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DEB01-72B5-4849-BC2E-4DE4012496C8}"/>
              </a:ext>
            </a:extLst>
          </p:cNvPr>
          <p:cNvSpPr txBox="1"/>
          <p:nvPr/>
        </p:nvSpPr>
        <p:spPr>
          <a:xfrm>
            <a:off x="132521" y="1616765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3BE89-125B-4240-9013-477D652373BB}"/>
              </a:ext>
            </a:extLst>
          </p:cNvPr>
          <p:cNvSpPr txBox="1"/>
          <p:nvPr/>
        </p:nvSpPr>
        <p:spPr>
          <a:xfrm>
            <a:off x="132521" y="257087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EA3CE-3523-442E-BFFE-DC438315D457}"/>
              </a:ext>
            </a:extLst>
          </p:cNvPr>
          <p:cNvSpPr txBox="1"/>
          <p:nvPr/>
        </p:nvSpPr>
        <p:spPr>
          <a:xfrm>
            <a:off x="132521" y="3429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133D5-B1FD-445F-8CD3-32D6F80C8062}"/>
              </a:ext>
            </a:extLst>
          </p:cNvPr>
          <p:cNvSpPr txBox="1"/>
          <p:nvPr/>
        </p:nvSpPr>
        <p:spPr>
          <a:xfrm>
            <a:off x="132521" y="4359226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020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E5572D-F795-4903-80FD-763E042985EB}"/>
              </a:ext>
            </a:extLst>
          </p:cNvPr>
          <p:cNvGraphicFramePr>
            <a:graphicFrameLocks noGrp="1"/>
          </p:cNvGraphicFramePr>
          <p:nvPr/>
        </p:nvGraphicFramePr>
        <p:xfrm>
          <a:off x="-12" y="1111232"/>
          <a:ext cx="12192012" cy="517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76796825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33245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638316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0702357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2873224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9554519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7842079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115914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0923061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533469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9803941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500703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46311627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6797581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676701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146437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4583984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186668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581879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27363366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5269215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04226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943149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78810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394355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438554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580981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18781174"/>
                    </a:ext>
                  </a:extLst>
                </a:gridCol>
              </a:tblGrid>
              <a:tr h="38866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วันอาทิตย์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วันจันทร์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วันอังคาร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6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วันพุธ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วันพฤหัส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วันศุกร์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วันเสาร์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0465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6312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54780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6925147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049037"/>
                  </a:ext>
                </a:extLst>
              </a:tr>
              <a:tr h="382660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99794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601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0105736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065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5333791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29671"/>
                  </a:ext>
                </a:extLst>
              </a:tr>
            </a:tbl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CB210A7-A9F2-4DA2-BF71-EE9A218BDBC2}"/>
              </a:ext>
            </a:extLst>
          </p:cNvPr>
          <p:cNvSpPr/>
          <p:nvPr/>
        </p:nvSpPr>
        <p:spPr>
          <a:xfrm>
            <a:off x="251791" y="119269"/>
            <a:ext cx="1143662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1.2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การจัดตารางการปฎิบัติงาน อาสาสมัครบริบาลท้องถิ่น (กรณี มี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case 8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case)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DEB01-72B5-4849-BC2E-4DE4012496C8}"/>
              </a:ext>
            </a:extLst>
          </p:cNvPr>
          <p:cNvSpPr txBox="1"/>
          <p:nvPr/>
        </p:nvSpPr>
        <p:spPr>
          <a:xfrm>
            <a:off x="132521" y="1616765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3BE89-125B-4240-9013-477D652373BB}"/>
              </a:ext>
            </a:extLst>
          </p:cNvPr>
          <p:cNvSpPr txBox="1"/>
          <p:nvPr/>
        </p:nvSpPr>
        <p:spPr>
          <a:xfrm>
            <a:off x="132521" y="257087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EA3CE-3523-442E-BFFE-DC438315D457}"/>
              </a:ext>
            </a:extLst>
          </p:cNvPr>
          <p:cNvSpPr txBox="1"/>
          <p:nvPr/>
        </p:nvSpPr>
        <p:spPr>
          <a:xfrm>
            <a:off x="132521" y="3429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133D5-B1FD-445F-8CD3-32D6F80C8062}"/>
              </a:ext>
            </a:extLst>
          </p:cNvPr>
          <p:cNvSpPr txBox="1"/>
          <p:nvPr/>
        </p:nvSpPr>
        <p:spPr>
          <a:xfrm>
            <a:off x="132521" y="4359226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586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2" y="3394"/>
            <a:ext cx="4056035" cy="839197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th-TH" dirty="0"/>
              <a:t>ข้อกฎหมายที่เกี่ยวข้อง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1963" y="2527675"/>
            <a:ext cx="10228075" cy="4451633"/>
          </a:xfrm>
        </p:spPr>
        <p:txBody>
          <a:bodyPr/>
          <a:lstStyle/>
          <a:p>
            <a:pPr marL="0" indent="0">
              <a:buNone/>
            </a:pP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๔๗   เพื่อสร้างหลักประกันสุขภาพแห่งชาติให้กับบุคคลในพื้นที่  โดย</a:t>
            </a:r>
            <a:r>
              <a:rPr lang="th-TH" sz="3918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ส่งเสริมกระบวนการมีส่วนร่วม</a:t>
            </a: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ตามความพร้อม  ความเหมาะสม  และความต้องการของประชาชนในท้องถิ่น  ให้คณะกรรมการสนับสนุนและประสานกับองค์กรปกครองส่วนท้องถิ่น  </a:t>
            </a:r>
            <a:r>
              <a:rPr lang="th-TH" sz="3918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กำหนดหลักเกณฑ์</a:t>
            </a: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องค์กรดังกล่าวเป็นผู้ดำเนินงานและบริหารจัดการระบบหลักประกันสุขภาพในระดับท้องถิ่นหรือพื้นที่  โดยให้ได้รับค่าใช้จ่ายจากกองทุน</a:t>
            </a:r>
          </a:p>
          <a:p>
            <a:pPr marL="0" indent="0">
              <a:buNone/>
            </a:pPr>
            <a:endParaRPr lang="th-TH" sz="3918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F11C0-B0F4-4B35-95B5-52D101846BC1}" type="datetime1">
              <a:rPr kumimoji="0" lang="th-TH" sz="13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22/12/63</a:t>
            </a:fld>
            <a:endParaRPr kumimoji="0" lang="th-TH" sz="13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http://www.nhso.go.th</a:t>
            </a:r>
            <a:endParaRPr kumimoji="0" lang="th-TH" sz="13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AF572-C4F5-401B-8263-C3F7E29C4A2E}" type="slidenum">
              <a:rPr kumimoji="0" 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306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723" y="1012486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801" y="1120507"/>
            <a:ext cx="4503156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.หลักประกันสุขภาพแห่งชาติ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681">
            <a:off x="8943724" y="157704"/>
            <a:ext cx="1666657" cy="22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E5572D-F795-4903-80FD-763E042985EB}"/>
              </a:ext>
            </a:extLst>
          </p:cNvPr>
          <p:cNvGraphicFramePr>
            <a:graphicFrameLocks noGrp="1"/>
          </p:cNvGraphicFramePr>
          <p:nvPr/>
        </p:nvGraphicFramePr>
        <p:xfrm>
          <a:off x="-12" y="1111232"/>
          <a:ext cx="12192012" cy="517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76796825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33245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638316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0702357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2873224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9554519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7842079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115914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0923061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533469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9803941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500703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46311627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6797581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676701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146437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4583984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186668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581879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27363366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5269215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04226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943149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78810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394355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438554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580981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18781174"/>
                    </a:ext>
                  </a:extLst>
                </a:gridCol>
              </a:tblGrid>
              <a:tr h="38866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วันอาทิตย์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วันจันทร์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วันอังคาร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6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วันพุธ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วันพฤหัส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วันศุกร์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วันเสาร์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0465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6312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54780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25147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49037"/>
                  </a:ext>
                </a:extLst>
              </a:tr>
              <a:tr h="382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9794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601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105736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2065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2"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CG1 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 คนไข้ คนที่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คนที่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 อาสาฯ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 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คน</a:t>
                      </a:r>
                    </a:p>
                    <a:p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CG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5333791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CG2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 คนไข้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29671"/>
                  </a:ext>
                </a:extLst>
              </a:tr>
            </a:tbl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CB210A7-A9F2-4DA2-BF71-EE9A218BDBC2}"/>
              </a:ext>
            </a:extLst>
          </p:cNvPr>
          <p:cNvSpPr/>
          <p:nvPr/>
        </p:nvSpPr>
        <p:spPr>
          <a:xfrm>
            <a:off x="251791" y="119269"/>
            <a:ext cx="1143662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1.3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การจัดตารางการปฎิบัติงาน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CG 2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(กรณี มี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case 8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case)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716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09C4-0724-4A56-8420-C7CB0A12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7"/>
            <a:ext cx="10515600" cy="4666215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  จะแบ่งออก เป็น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คาบ  ช่วงเช้า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คาบ  ช่วงบ่าย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คาบ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คนไข้ที่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จะไปดูแลคาบแรก  ช่วงเช้าไม่ได้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คนไข้ที่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CG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จะไปดูแลคาบสอง  ช่วงเช้าไม่ได้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คนไข้ที่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CG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จะไปดูแลคาบแรก  ช่วงบ่ายไม่ได้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คนไข้ที่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CG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จะไปดูแลคาบสอง  ช่วงบ่ายไม่ได้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CG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กับ  อาสาสมัครบริบาลท้องถิ่น จะทำงานซ้อนวันกันได้  แต่ห้ามซ้อนเวลา</a:t>
            </a:r>
          </a:p>
          <a:p>
            <a:r>
              <a:rPr lang="th-TH" dirty="0">
                <a:highlight>
                  <a:srgbClr val="FF505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US" dirty="0">
                <a:highlight>
                  <a:srgbClr val="FF505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CG</a:t>
            </a:r>
            <a:r>
              <a:rPr lang="th-TH" dirty="0">
                <a:highlight>
                  <a:srgbClr val="FF505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 กับ  อาสาสมัครบริบาลท้องถิ่น จะทำงานซ้อนเวลากัน  กิจกรรมต้องไม่ซ้ำกัน(ยากมาก) </a:t>
            </a:r>
            <a:endParaRPr lang="en-US" dirty="0">
              <a:highlight>
                <a:srgbClr val="FF505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C7E76-8346-41EF-A31A-D48C3EB13CF2}"/>
              </a:ext>
            </a:extLst>
          </p:cNvPr>
          <p:cNvSpPr txBox="1"/>
          <p:nvPr/>
        </p:nvSpPr>
        <p:spPr>
          <a:xfrm>
            <a:off x="980660" y="419428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เงื่อนไขเบื้องต้น  ในกรณีตัวอย่าง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631681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E5572D-F795-4903-80FD-763E042985EB}"/>
              </a:ext>
            </a:extLst>
          </p:cNvPr>
          <p:cNvGraphicFramePr>
            <a:graphicFrameLocks noGrp="1"/>
          </p:cNvGraphicFramePr>
          <p:nvPr/>
        </p:nvGraphicFramePr>
        <p:xfrm>
          <a:off x="-12" y="1111232"/>
          <a:ext cx="12192012" cy="517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76796825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33245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638316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0702357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2873224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9554519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7842079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115914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0923061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533469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9803941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500703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46311627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6797581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676701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146437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4583984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186668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581879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27363366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5269215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04226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943149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78810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394355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438554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580981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18781174"/>
                    </a:ext>
                  </a:extLst>
                </a:gridCol>
              </a:tblGrid>
              <a:tr h="38866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วันอาทิตย์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วันจันทร์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วันอังคาร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6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วันพุธ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วันพฤหัส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วันศุกร์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วันเสาร์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0465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312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54780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25147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049037"/>
                  </a:ext>
                </a:extLst>
              </a:tr>
              <a:tr h="382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794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601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05736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065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2"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CG1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 คนไข้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 อาสาฯ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คน</a:t>
                      </a:r>
                    </a:p>
                    <a:p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CG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5333791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CG2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 คนไข้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คนที่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29671"/>
                  </a:ext>
                </a:extLst>
              </a:tr>
            </a:tbl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CB210A7-A9F2-4DA2-BF71-EE9A218BDBC2}"/>
              </a:ext>
            </a:extLst>
          </p:cNvPr>
          <p:cNvSpPr/>
          <p:nvPr/>
        </p:nvSpPr>
        <p:spPr>
          <a:xfrm>
            <a:off x="251791" y="119269"/>
            <a:ext cx="1143662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การจัดตารางการปฎิบัติงาน อาสาสมัครบริบาลท้องถิ่น (กรณี มี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case 8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case) CG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ทำงานเสาร์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อาทิตย์</a:t>
            </a:r>
          </a:p>
        </p:txBody>
      </p:sp>
    </p:spTree>
    <p:extLst>
      <p:ext uri="{BB962C8B-B14F-4D97-AF65-F5344CB8AC3E}">
        <p14:creationId xmlns:p14="http://schemas.microsoft.com/office/powerpoint/2010/main" val="2063027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C13A5EE-0490-4194-9528-E4CC4DE09B6C}"/>
              </a:ext>
            </a:extLst>
          </p:cNvPr>
          <p:cNvSpPr/>
          <p:nvPr/>
        </p:nvSpPr>
        <p:spPr>
          <a:xfrm>
            <a:off x="337625" y="2377446"/>
            <a:ext cx="1491176" cy="149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CA04B5-7524-43B0-9989-12CE7BCD57C4}"/>
              </a:ext>
            </a:extLst>
          </p:cNvPr>
          <p:cNvSpPr/>
          <p:nvPr/>
        </p:nvSpPr>
        <p:spPr>
          <a:xfrm>
            <a:off x="9127589" y="2377451"/>
            <a:ext cx="1910860" cy="1491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อาสาสมัครบริบาล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05658-B0BF-4351-B587-C7C70179FB05}"/>
              </a:ext>
            </a:extLst>
          </p:cNvPr>
          <p:cNvSpPr/>
          <p:nvPr/>
        </p:nvSpPr>
        <p:spPr>
          <a:xfrm>
            <a:off x="3446585" y="1607240"/>
            <a:ext cx="4628270" cy="9003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ผู้สูงอายุที่มีภาวะพึ่งพิง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CBA776-3223-4E19-8B78-F1FF4F4DC2E5}"/>
              </a:ext>
            </a:extLst>
          </p:cNvPr>
          <p:cNvSpPr/>
          <p:nvPr/>
        </p:nvSpPr>
        <p:spPr>
          <a:xfrm>
            <a:off x="3446585" y="3840482"/>
            <a:ext cx="4628270" cy="9003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Plan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B8482B-3956-4117-B63F-6B7783CAB8D0}"/>
              </a:ext>
            </a:extLst>
          </p:cNvPr>
          <p:cNvSpPr/>
          <p:nvPr/>
        </p:nvSpPr>
        <p:spPr>
          <a:xfrm>
            <a:off x="225084" y="5078437"/>
            <a:ext cx="1716258" cy="165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LTC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BF0F7E-4967-4A5B-8707-C6EF1EAC2372}"/>
              </a:ext>
            </a:extLst>
          </p:cNvPr>
          <p:cNvSpPr/>
          <p:nvPr/>
        </p:nvSpPr>
        <p:spPr>
          <a:xfrm>
            <a:off x="9226072" y="84408"/>
            <a:ext cx="1716257" cy="165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อบต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46AEA-043D-4953-94E5-CF5FB136A5D1}"/>
              </a:ext>
            </a:extLst>
          </p:cNvPr>
          <p:cNvSpPr/>
          <p:nvPr/>
        </p:nvSpPr>
        <p:spPr>
          <a:xfrm>
            <a:off x="5019820" y="5159325"/>
            <a:ext cx="1491176" cy="149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D9880A-EA4A-4921-AC18-050CA6B8C4BC}"/>
              </a:ext>
            </a:extLst>
          </p:cNvPr>
          <p:cNvCxnSpPr>
            <a:stCxn id="31" idx="0"/>
            <a:endCxn id="17" idx="2"/>
          </p:cNvCxnSpPr>
          <p:nvPr/>
        </p:nvCxnSpPr>
        <p:spPr>
          <a:xfrm flipH="1" flipV="1">
            <a:off x="5760720" y="4740815"/>
            <a:ext cx="4688" cy="41851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C9A9151-6FFB-4599-9323-89C01E1D307C}"/>
              </a:ext>
            </a:extLst>
          </p:cNvPr>
          <p:cNvCxnSpPr>
            <a:stCxn id="17" idx="1"/>
            <a:endCxn id="22" idx="6"/>
          </p:cNvCxnSpPr>
          <p:nvPr/>
        </p:nvCxnSpPr>
        <p:spPr>
          <a:xfrm rot="10800000" flipV="1">
            <a:off x="1941343" y="4290649"/>
            <a:ext cx="1505243" cy="1614266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55EAA8-672C-47F8-B776-29FAC62FDE48}"/>
              </a:ext>
            </a:extLst>
          </p:cNvPr>
          <p:cNvCxnSpPr>
            <a:cxnSpLocks/>
            <a:stCxn id="22" idx="0"/>
            <a:endCxn id="4" idx="4"/>
          </p:cNvCxnSpPr>
          <p:nvPr/>
        </p:nvCxnSpPr>
        <p:spPr>
          <a:xfrm flipV="1">
            <a:off x="1083213" y="3868622"/>
            <a:ext cx="0" cy="1209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3F76C581-EF79-448F-9631-CC7C0B5D820D}"/>
              </a:ext>
            </a:extLst>
          </p:cNvPr>
          <p:cNvCxnSpPr>
            <a:cxnSpLocks/>
            <a:stCxn id="17" idx="3"/>
            <a:endCxn id="6" idx="4"/>
          </p:cNvCxnSpPr>
          <p:nvPr/>
        </p:nvCxnSpPr>
        <p:spPr>
          <a:xfrm flipV="1">
            <a:off x="8074855" y="3868628"/>
            <a:ext cx="2008164" cy="422021"/>
          </a:xfrm>
          <a:prstGeom prst="bentConnector2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D5FC36A-1FD5-4AE6-B2BD-F1E2BD0BFBE3}"/>
              </a:ext>
            </a:extLst>
          </p:cNvPr>
          <p:cNvSpPr/>
          <p:nvPr/>
        </p:nvSpPr>
        <p:spPr>
          <a:xfrm>
            <a:off x="225081" y="119583"/>
            <a:ext cx="1716257" cy="165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หน่วยจัดบริการ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156BECCA-6FE7-47B0-B37B-6CC8E3E5CB8B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1828801" y="2507573"/>
            <a:ext cx="3931919" cy="615461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D292703-CC8E-4ED1-8F2C-083898E68693}"/>
              </a:ext>
            </a:extLst>
          </p:cNvPr>
          <p:cNvCxnSpPr>
            <a:stCxn id="4" idx="0"/>
            <a:endCxn id="48" idx="4"/>
          </p:cNvCxnSpPr>
          <p:nvPr/>
        </p:nvCxnSpPr>
        <p:spPr>
          <a:xfrm flipH="1" flipV="1">
            <a:off x="1083210" y="1772538"/>
            <a:ext cx="3" cy="60490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808C1C30-EF33-4012-8B85-849F0D868C0A}"/>
              </a:ext>
            </a:extLst>
          </p:cNvPr>
          <p:cNvCxnSpPr>
            <a:stCxn id="6" idx="2"/>
            <a:endCxn id="7" idx="2"/>
          </p:cNvCxnSpPr>
          <p:nvPr/>
        </p:nvCxnSpPr>
        <p:spPr>
          <a:xfrm rot="10800000">
            <a:off x="5760721" y="2507574"/>
            <a:ext cx="3366869" cy="615467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D25D9FF-4C42-499A-A06B-91A0CEE3BC0F}"/>
              </a:ext>
            </a:extLst>
          </p:cNvPr>
          <p:cNvCxnSpPr>
            <a:stCxn id="6" idx="0"/>
            <a:endCxn id="26" idx="4"/>
          </p:cNvCxnSpPr>
          <p:nvPr/>
        </p:nvCxnSpPr>
        <p:spPr>
          <a:xfrm flipV="1">
            <a:off x="10083019" y="1737363"/>
            <a:ext cx="1182" cy="64008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463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E5572D-F795-4903-80FD-763E042985EB}"/>
              </a:ext>
            </a:extLst>
          </p:cNvPr>
          <p:cNvGraphicFramePr>
            <a:graphicFrameLocks noGrp="1"/>
          </p:cNvGraphicFramePr>
          <p:nvPr/>
        </p:nvGraphicFramePr>
        <p:xfrm>
          <a:off x="-12" y="1111232"/>
          <a:ext cx="12192012" cy="517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76796825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33245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638316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0702357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2873224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9554519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7842079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115914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0923061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533469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9803941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500703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46311627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36797581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676701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146437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4583984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186668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581879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27363366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5269215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04226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943149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78810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394355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438554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580981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18781174"/>
                    </a:ext>
                  </a:extLst>
                </a:gridCol>
              </a:tblGrid>
              <a:tr h="388661"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วันอาทิตย์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วันจันทร์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วันอังคาร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6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วันพุธ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วันพฤหัส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วันศุกร์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วันเสาร์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0465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6312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54780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6925147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049037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99794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601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0105736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39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06579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39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5333791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29671"/>
                  </a:ext>
                </a:extLst>
              </a:tr>
            </a:tbl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CB210A7-A9F2-4DA2-BF71-EE9A218BDBC2}"/>
              </a:ext>
            </a:extLst>
          </p:cNvPr>
          <p:cNvSpPr/>
          <p:nvPr/>
        </p:nvSpPr>
        <p:spPr>
          <a:xfrm>
            <a:off x="251791" y="119269"/>
            <a:ext cx="1143662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การจัดตารางการปฎิบัติงาน อาสาสมัครบริบาลท้องถิ่น (กรณี มี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case 40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case)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A411E-D63B-4D25-B871-8D1086734E1F}"/>
              </a:ext>
            </a:extLst>
          </p:cNvPr>
          <p:cNvSpPr txBox="1"/>
          <p:nvPr/>
        </p:nvSpPr>
        <p:spPr>
          <a:xfrm>
            <a:off x="132521" y="1616765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1E863-7FC7-4D3C-9124-7972F6460DFA}"/>
              </a:ext>
            </a:extLst>
          </p:cNvPr>
          <p:cNvSpPr txBox="1"/>
          <p:nvPr/>
        </p:nvSpPr>
        <p:spPr>
          <a:xfrm>
            <a:off x="132521" y="257087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AC9B1-D55D-4F32-8462-6AA870174B6C}"/>
              </a:ext>
            </a:extLst>
          </p:cNvPr>
          <p:cNvSpPr txBox="1"/>
          <p:nvPr/>
        </p:nvSpPr>
        <p:spPr>
          <a:xfrm>
            <a:off x="132521" y="342724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BCA1D-84CC-4320-833E-04F7C921B177}"/>
              </a:ext>
            </a:extLst>
          </p:cNvPr>
          <p:cNvSpPr txBox="1"/>
          <p:nvPr/>
        </p:nvSpPr>
        <p:spPr>
          <a:xfrm>
            <a:off x="86138" y="4381347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F8378-69CF-4300-948D-324C23A4FCF3}"/>
              </a:ext>
            </a:extLst>
          </p:cNvPr>
          <p:cNvSpPr txBox="1"/>
          <p:nvPr/>
        </p:nvSpPr>
        <p:spPr>
          <a:xfrm>
            <a:off x="132521" y="536393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อาสาสมัคร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548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FC06-AF5F-4B03-86A2-48436D27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2E47-D6A1-4451-BAC6-1EBC233CF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433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BE7DE5EE-5585-4D78-AF69-7380768B2EA8}"/>
              </a:ext>
            </a:extLst>
          </p:cNvPr>
          <p:cNvSpPr/>
          <p:nvPr/>
        </p:nvSpPr>
        <p:spPr>
          <a:xfrm>
            <a:off x="0" y="152400"/>
            <a:ext cx="3435927" cy="16486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ตัวอย่าง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5F8BE-5DB9-47EE-B43D-80C77B9E3440}"/>
              </a:ext>
            </a:extLst>
          </p:cNvPr>
          <p:cNvSpPr txBox="1"/>
          <p:nvPr/>
        </p:nvSpPr>
        <p:spPr>
          <a:xfrm>
            <a:off x="3096490" y="715135"/>
            <a:ext cx="88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สมมติ  อบต.สูงวัย  มีผู้สูงอายุที่มีภาวะพึ่งพิง  จำนวน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คน บุคคลอื่นที่ มี ภาวะพึ่งพิง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คน รวม เป็น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คน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25420-ED2B-4FCF-8F0D-8C6972B62841}"/>
              </a:ext>
            </a:extLst>
          </p:cNvPr>
          <p:cNvSpPr/>
          <p:nvPr/>
        </p:nvSpPr>
        <p:spPr>
          <a:xfrm>
            <a:off x="394854" y="2340483"/>
            <a:ext cx="2701636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 ได้รับงบ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LTC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027B2-0654-4ADD-9BBF-C48255D8094F}"/>
              </a:ext>
            </a:extLst>
          </p:cNvPr>
          <p:cNvSpPr txBox="1"/>
          <p:nvPr/>
        </p:nvSpPr>
        <p:spPr>
          <a:xfrm>
            <a:off x="401782" y="3325091"/>
            <a:ext cx="3754582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เสียชีวิตก่อนเสนอ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Careplan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B32F6-1E85-4896-9324-3D225AA79745}"/>
              </a:ext>
            </a:extLst>
          </p:cNvPr>
          <p:cNvSpPr/>
          <p:nvPr/>
        </p:nvSpPr>
        <p:spPr>
          <a:xfrm>
            <a:off x="4572000" y="3325091"/>
            <a:ext cx="407323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ต้องหาผู้สูงอายุที่มีภาวะพึ่งพิงทดแทน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F255E-6882-406B-8703-0ECCC52CA51C}"/>
              </a:ext>
            </a:extLst>
          </p:cNvPr>
          <p:cNvSpPr/>
          <p:nvPr/>
        </p:nvSpPr>
        <p:spPr>
          <a:xfrm>
            <a:off x="9033164" y="3325091"/>
            <a:ext cx="2757054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ถ้าหาไม่ได้ต้องกันเงินไว้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82200-3AA6-4FA1-A671-AA22A93C16EC}"/>
              </a:ext>
            </a:extLst>
          </p:cNvPr>
          <p:cNvSpPr txBox="1"/>
          <p:nvPr/>
        </p:nvSpPr>
        <p:spPr>
          <a:xfrm>
            <a:off x="394854" y="4020136"/>
            <a:ext cx="10963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สมมติเสียชีวิต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คน    หาทดแทนไม่ได้   ต้องกันเงินไว้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2*6,000 = 12,000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 ยังนำไปใช้ไม่ได้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7332CE-21D8-49D0-853C-B39FB46F44B9}"/>
              </a:ext>
            </a:extLst>
          </p:cNvPr>
          <p:cNvSpPr/>
          <p:nvPr/>
        </p:nvSpPr>
        <p:spPr>
          <a:xfrm>
            <a:off x="401782" y="4862945"/>
            <a:ext cx="4752109" cy="60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เขียน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เสนอกองทุน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LTC 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D4BDED63-3E5B-42EC-A9C3-CD3F4008AF2E}"/>
              </a:ext>
            </a:extLst>
          </p:cNvPr>
          <p:cNvSpPr/>
          <p:nvPr/>
        </p:nvSpPr>
        <p:spPr>
          <a:xfrm>
            <a:off x="5541817" y="4552851"/>
            <a:ext cx="5264727" cy="1326312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เขียน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ฉบับ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2FC95-0D98-4646-A836-48DC68CE8EF1}"/>
              </a:ext>
            </a:extLst>
          </p:cNvPr>
          <p:cNvSpPr/>
          <p:nvPr/>
        </p:nvSpPr>
        <p:spPr>
          <a:xfrm>
            <a:off x="394854" y="5828581"/>
            <a:ext cx="11658600" cy="8264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วงเงินที่นำมาพิจารณาได้คือไม่เกิน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10x6,000=60,000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บาท  (ถั่วเฉลี่ยตามกลุ่มสิทธิประโยชน์)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E7260-460E-4225-B209-FF474F83CF2F}"/>
              </a:ext>
            </a:extLst>
          </p:cNvPr>
          <p:cNvSpPr txBox="1"/>
          <p:nvPr/>
        </p:nvSpPr>
        <p:spPr>
          <a:xfrm>
            <a:off x="3883648" y="2242350"/>
            <a:ext cx="1983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72,000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18782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67215"/>
              </p:ext>
            </p:extLst>
          </p:nvPr>
        </p:nvGraphicFramePr>
        <p:xfrm>
          <a:off x="0" y="540326"/>
          <a:ext cx="12191999" cy="630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69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812058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1140278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1181733683"/>
                    </a:ext>
                  </a:extLst>
                </a:gridCol>
                <a:gridCol w="1876927">
                  <a:extLst>
                    <a:ext uri="{9D8B030D-6E8A-4147-A177-3AD203B41FA5}">
                      <a16:colId xmlns:a16="http://schemas.microsoft.com/office/drawing/2014/main" val="3355867439"/>
                    </a:ext>
                  </a:extLst>
                </a:gridCol>
                <a:gridCol w="1315805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069078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38239">
                <a:tc rowSpan="2"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คนที่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ค่าจ้างเหมา 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CG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สหวิชาชีพ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ค่าวัสดุ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38239"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ค่าประเมิน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ADL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ค่าเขียน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ค่าเยี่ยม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2704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2*50=100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50*12=600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2*50=100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50*12*2=1,200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24,000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6B712A-0C98-44DF-BAF9-79571C0C6332}"/>
              </a:ext>
            </a:extLst>
          </p:cNvPr>
          <p:cNvSpPr txBox="1"/>
          <p:nvPr/>
        </p:nvSpPr>
        <p:spPr>
          <a:xfrm>
            <a:off x="346363" y="17106"/>
            <a:ext cx="1028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ตัวอย่างการพิจารณา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ภายใต้เพดานวงเงิน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60,000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   กรณี  จ่าย ครั้ง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47B3E-2CD3-43AE-B48C-17E4C5CB2AA9}"/>
              </a:ext>
            </a:extLst>
          </p:cNvPr>
          <p:cNvSpPr/>
          <p:nvPr/>
        </p:nvSpPr>
        <p:spPr>
          <a:xfrm>
            <a:off x="1441343" y="1627321"/>
            <a:ext cx="1162370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610C8-45F0-448C-B65A-C89EAA3EF5B2}"/>
              </a:ext>
            </a:extLst>
          </p:cNvPr>
          <p:cNvSpPr/>
          <p:nvPr/>
        </p:nvSpPr>
        <p:spPr>
          <a:xfrm>
            <a:off x="1441342" y="2150542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FDECD-CBBD-44EE-A4EA-7C6FD032EBC0}"/>
              </a:ext>
            </a:extLst>
          </p:cNvPr>
          <p:cNvSpPr/>
          <p:nvPr/>
        </p:nvSpPr>
        <p:spPr>
          <a:xfrm>
            <a:off x="1441341" y="267376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76E51-D4CD-481D-8BB3-A08615159274}"/>
              </a:ext>
            </a:extLst>
          </p:cNvPr>
          <p:cNvSpPr/>
          <p:nvPr/>
        </p:nvSpPr>
        <p:spPr>
          <a:xfrm>
            <a:off x="1441340" y="3496879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18CDA-665D-4159-A555-2AB1CF5D6B94}"/>
              </a:ext>
            </a:extLst>
          </p:cNvPr>
          <p:cNvSpPr/>
          <p:nvPr/>
        </p:nvSpPr>
        <p:spPr>
          <a:xfrm>
            <a:off x="1441339" y="449320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7FB82-DF24-4655-8539-C4C3842863F4}"/>
              </a:ext>
            </a:extLst>
          </p:cNvPr>
          <p:cNvSpPr/>
          <p:nvPr/>
        </p:nvSpPr>
        <p:spPr>
          <a:xfrm>
            <a:off x="1441340" y="5450873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1CC55-2C33-49CF-AA73-0D18A55A60ED}"/>
              </a:ext>
            </a:extLst>
          </p:cNvPr>
          <p:cNvSpPr/>
          <p:nvPr/>
        </p:nvSpPr>
        <p:spPr>
          <a:xfrm>
            <a:off x="1441338" y="3107164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F3121-5A1E-4FC5-A086-97A95CA41181}"/>
              </a:ext>
            </a:extLst>
          </p:cNvPr>
          <p:cNvSpPr/>
          <p:nvPr/>
        </p:nvSpPr>
        <p:spPr>
          <a:xfrm>
            <a:off x="1441338" y="3995040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06A79-B538-420E-80B1-10AEF0A586D4}"/>
              </a:ext>
            </a:extLst>
          </p:cNvPr>
          <p:cNvSpPr/>
          <p:nvPr/>
        </p:nvSpPr>
        <p:spPr>
          <a:xfrm>
            <a:off x="1441338" y="5015514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B7103-CD52-4960-AD04-E3A6BF16614C}"/>
              </a:ext>
            </a:extLst>
          </p:cNvPr>
          <p:cNvSpPr/>
          <p:nvPr/>
        </p:nvSpPr>
        <p:spPr>
          <a:xfrm>
            <a:off x="1441337" y="5944263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14AE91-D8EF-4F06-B472-77C60F370BD8}"/>
              </a:ext>
            </a:extLst>
          </p:cNvPr>
          <p:cNvSpPr/>
          <p:nvPr/>
        </p:nvSpPr>
        <p:spPr>
          <a:xfrm>
            <a:off x="1441336" y="640774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066B1-4D82-4C66-9041-1A1D6E4C9E59}"/>
              </a:ext>
            </a:extLst>
          </p:cNvPr>
          <p:cNvSpPr/>
          <p:nvPr/>
        </p:nvSpPr>
        <p:spPr>
          <a:xfrm>
            <a:off x="2603716" y="1627321"/>
            <a:ext cx="1162370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5FEFE-AA82-409E-886F-58CC16A6C6FE}"/>
              </a:ext>
            </a:extLst>
          </p:cNvPr>
          <p:cNvSpPr/>
          <p:nvPr/>
        </p:nvSpPr>
        <p:spPr>
          <a:xfrm>
            <a:off x="2603715" y="2150542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B527AA-A0FC-4726-9998-B717A5C93D19}"/>
              </a:ext>
            </a:extLst>
          </p:cNvPr>
          <p:cNvSpPr/>
          <p:nvPr/>
        </p:nvSpPr>
        <p:spPr>
          <a:xfrm>
            <a:off x="2603714" y="267376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8EAC3-69DE-4472-89C8-1B91837D71C5}"/>
              </a:ext>
            </a:extLst>
          </p:cNvPr>
          <p:cNvSpPr/>
          <p:nvPr/>
        </p:nvSpPr>
        <p:spPr>
          <a:xfrm>
            <a:off x="2603713" y="3496879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CDFFF4-17FC-4BE0-B6BC-B1728FE52B41}"/>
              </a:ext>
            </a:extLst>
          </p:cNvPr>
          <p:cNvSpPr/>
          <p:nvPr/>
        </p:nvSpPr>
        <p:spPr>
          <a:xfrm>
            <a:off x="2603712" y="449320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2E7EC-39C5-4204-85B6-B886E2ED9D39}"/>
              </a:ext>
            </a:extLst>
          </p:cNvPr>
          <p:cNvSpPr/>
          <p:nvPr/>
        </p:nvSpPr>
        <p:spPr>
          <a:xfrm>
            <a:off x="2603713" y="5450873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22118A-A3B8-4495-AD73-37C28F0299DC}"/>
              </a:ext>
            </a:extLst>
          </p:cNvPr>
          <p:cNvSpPr/>
          <p:nvPr/>
        </p:nvSpPr>
        <p:spPr>
          <a:xfrm>
            <a:off x="2603711" y="3107164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1F7554-581B-4FDD-8D48-5D8CD548B38D}"/>
              </a:ext>
            </a:extLst>
          </p:cNvPr>
          <p:cNvSpPr/>
          <p:nvPr/>
        </p:nvSpPr>
        <p:spPr>
          <a:xfrm>
            <a:off x="2603711" y="3995040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A9DDB4-9BED-498D-A3AB-0E5CFD20A08C}"/>
              </a:ext>
            </a:extLst>
          </p:cNvPr>
          <p:cNvSpPr/>
          <p:nvPr/>
        </p:nvSpPr>
        <p:spPr>
          <a:xfrm>
            <a:off x="2603711" y="5015514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D86AC2-FD7B-40B5-9AA5-4F339D149FDF}"/>
              </a:ext>
            </a:extLst>
          </p:cNvPr>
          <p:cNvSpPr/>
          <p:nvPr/>
        </p:nvSpPr>
        <p:spPr>
          <a:xfrm>
            <a:off x="2603710" y="5944263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B36FB7-7741-4CB7-A75B-E4C8B5505E95}"/>
              </a:ext>
            </a:extLst>
          </p:cNvPr>
          <p:cNvSpPr/>
          <p:nvPr/>
        </p:nvSpPr>
        <p:spPr>
          <a:xfrm>
            <a:off x="2603709" y="640774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9B50D9-8968-4B9F-8DD5-D8F7384C0BB5}"/>
              </a:ext>
            </a:extLst>
          </p:cNvPr>
          <p:cNvSpPr/>
          <p:nvPr/>
        </p:nvSpPr>
        <p:spPr>
          <a:xfrm>
            <a:off x="3766087" y="1627321"/>
            <a:ext cx="1627320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C314A-37C8-40FF-8BEE-155C670F0E0A}"/>
              </a:ext>
            </a:extLst>
          </p:cNvPr>
          <p:cNvSpPr/>
          <p:nvPr/>
        </p:nvSpPr>
        <p:spPr>
          <a:xfrm>
            <a:off x="3766086" y="2150542"/>
            <a:ext cx="162732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1A272E-9C3C-4A82-A718-D3F6DA7423A2}"/>
              </a:ext>
            </a:extLst>
          </p:cNvPr>
          <p:cNvSpPr/>
          <p:nvPr/>
        </p:nvSpPr>
        <p:spPr>
          <a:xfrm>
            <a:off x="3766085" y="2673762"/>
            <a:ext cx="162732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F22B0C-0CEB-420D-B71C-33EE7664B3D6}"/>
              </a:ext>
            </a:extLst>
          </p:cNvPr>
          <p:cNvSpPr/>
          <p:nvPr/>
        </p:nvSpPr>
        <p:spPr>
          <a:xfrm>
            <a:off x="3766084" y="3496879"/>
            <a:ext cx="162732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737F83-9BFD-4076-8C91-006E685EBD30}"/>
              </a:ext>
            </a:extLst>
          </p:cNvPr>
          <p:cNvSpPr/>
          <p:nvPr/>
        </p:nvSpPr>
        <p:spPr>
          <a:xfrm>
            <a:off x="3766083" y="4493202"/>
            <a:ext cx="162732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5E639D-BE7F-4885-A426-F3ED6825DDB6}"/>
              </a:ext>
            </a:extLst>
          </p:cNvPr>
          <p:cNvSpPr/>
          <p:nvPr/>
        </p:nvSpPr>
        <p:spPr>
          <a:xfrm>
            <a:off x="3766084" y="5450873"/>
            <a:ext cx="162732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06508A-AF7C-4746-8B52-A3B2BFE9C2AD}"/>
              </a:ext>
            </a:extLst>
          </p:cNvPr>
          <p:cNvSpPr/>
          <p:nvPr/>
        </p:nvSpPr>
        <p:spPr>
          <a:xfrm>
            <a:off x="3766082" y="3107164"/>
            <a:ext cx="162732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6051B1-2810-4504-B1ED-F75BC053D986}"/>
              </a:ext>
            </a:extLst>
          </p:cNvPr>
          <p:cNvSpPr/>
          <p:nvPr/>
        </p:nvSpPr>
        <p:spPr>
          <a:xfrm>
            <a:off x="3766082" y="3995040"/>
            <a:ext cx="162732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0133A1-8F5E-44CD-AC8C-1EB8E64E6133}"/>
              </a:ext>
            </a:extLst>
          </p:cNvPr>
          <p:cNvSpPr/>
          <p:nvPr/>
        </p:nvSpPr>
        <p:spPr>
          <a:xfrm>
            <a:off x="3766082" y="5015514"/>
            <a:ext cx="162732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4CBDAC-3BA8-491C-8CF1-707FB326FA8B}"/>
              </a:ext>
            </a:extLst>
          </p:cNvPr>
          <p:cNvSpPr/>
          <p:nvPr/>
        </p:nvSpPr>
        <p:spPr>
          <a:xfrm>
            <a:off x="3766081" y="5944263"/>
            <a:ext cx="162732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48D3E6-3085-4121-B299-7FF236519CA6}"/>
              </a:ext>
            </a:extLst>
          </p:cNvPr>
          <p:cNvSpPr/>
          <p:nvPr/>
        </p:nvSpPr>
        <p:spPr>
          <a:xfrm>
            <a:off x="3766080" y="6407742"/>
            <a:ext cx="162732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76D55A-EC38-4A4A-ABDA-DC572D4ED493}"/>
              </a:ext>
            </a:extLst>
          </p:cNvPr>
          <p:cNvSpPr/>
          <p:nvPr/>
        </p:nvSpPr>
        <p:spPr>
          <a:xfrm>
            <a:off x="5514814" y="1627321"/>
            <a:ext cx="1443921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0B583E-C2B0-4AAD-BDF9-25FF959C1760}"/>
              </a:ext>
            </a:extLst>
          </p:cNvPr>
          <p:cNvSpPr/>
          <p:nvPr/>
        </p:nvSpPr>
        <p:spPr>
          <a:xfrm>
            <a:off x="5514814" y="2150542"/>
            <a:ext cx="1443925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E07B32-4420-461F-B9D5-EA470CBC73F3}"/>
              </a:ext>
            </a:extLst>
          </p:cNvPr>
          <p:cNvSpPr/>
          <p:nvPr/>
        </p:nvSpPr>
        <p:spPr>
          <a:xfrm>
            <a:off x="5514813" y="2673762"/>
            <a:ext cx="1443925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EC41F9-F61F-414D-BFBB-A61FC51F4471}"/>
              </a:ext>
            </a:extLst>
          </p:cNvPr>
          <p:cNvSpPr/>
          <p:nvPr/>
        </p:nvSpPr>
        <p:spPr>
          <a:xfrm>
            <a:off x="5514812" y="3496879"/>
            <a:ext cx="1443925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EE82DA-668C-46BC-BA4E-F290C4730C8F}"/>
              </a:ext>
            </a:extLst>
          </p:cNvPr>
          <p:cNvSpPr/>
          <p:nvPr/>
        </p:nvSpPr>
        <p:spPr>
          <a:xfrm>
            <a:off x="5514811" y="4493202"/>
            <a:ext cx="1443925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D37BA0-FDEB-4278-A8EB-CB55211D3B12}"/>
              </a:ext>
            </a:extLst>
          </p:cNvPr>
          <p:cNvSpPr/>
          <p:nvPr/>
        </p:nvSpPr>
        <p:spPr>
          <a:xfrm>
            <a:off x="5514812" y="5450873"/>
            <a:ext cx="1443925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42C789-5DEE-4426-A205-D15E284996B3}"/>
              </a:ext>
            </a:extLst>
          </p:cNvPr>
          <p:cNvSpPr/>
          <p:nvPr/>
        </p:nvSpPr>
        <p:spPr>
          <a:xfrm>
            <a:off x="5514810" y="3107164"/>
            <a:ext cx="1443925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D13D51-F966-48FC-9BF5-0CE9905C0C98}"/>
              </a:ext>
            </a:extLst>
          </p:cNvPr>
          <p:cNvSpPr/>
          <p:nvPr/>
        </p:nvSpPr>
        <p:spPr>
          <a:xfrm>
            <a:off x="5514810" y="3995040"/>
            <a:ext cx="1443925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2F32A6-D4DA-43CE-9A1E-1B9DB4DA2A17}"/>
              </a:ext>
            </a:extLst>
          </p:cNvPr>
          <p:cNvSpPr/>
          <p:nvPr/>
        </p:nvSpPr>
        <p:spPr>
          <a:xfrm>
            <a:off x="5514810" y="5015514"/>
            <a:ext cx="1443925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6C3E71-2C95-4199-90F1-55B8E17EEE0C}"/>
              </a:ext>
            </a:extLst>
          </p:cNvPr>
          <p:cNvSpPr/>
          <p:nvPr/>
        </p:nvSpPr>
        <p:spPr>
          <a:xfrm>
            <a:off x="5514809" y="5944263"/>
            <a:ext cx="1443925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A94C10-BC6E-46C3-891B-7DDC046C0851}"/>
              </a:ext>
            </a:extLst>
          </p:cNvPr>
          <p:cNvSpPr/>
          <p:nvPr/>
        </p:nvSpPr>
        <p:spPr>
          <a:xfrm>
            <a:off x="5514808" y="6407742"/>
            <a:ext cx="1443925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017FC1-4049-476D-89F4-9B2F7C344297}"/>
              </a:ext>
            </a:extLst>
          </p:cNvPr>
          <p:cNvSpPr/>
          <p:nvPr/>
        </p:nvSpPr>
        <p:spPr>
          <a:xfrm>
            <a:off x="6992310" y="1627321"/>
            <a:ext cx="1715148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DD7CBE-25E1-428C-9806-B0359867C4FF}"/>
              </a:ext>
            </a:extLst>
          </p:cNvPr>
          <p:cNvSpPr/>
          <p:nvPr/>
        </p:nvSpPr>
        <p:spPr>
          <a:xfrm>
            <a:off x="6992309" y="2150542"/>
            <a:ext cx="1715152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38271AE-85A5-43AB-A17A-DCBCE951BCF6}"/>
              </a:ext>
            </a:extLst>
          </p:cNvPr>
          <p:cNvSpPr/>
          <p:nvPr/>
        </p:nvSpPr>
        <p:spPr>
          <a:xfrm>
            <a:off x="6992308" y="2673762"/>
            <a:ext cx="1715152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96644F-F50A-447A-B925-59011EACBD1F}"/>
              </a:ext>
            </a:extLst>
          </p:cNvPr>
          <p:cNvSpPr/>
          <p:nvPr/>
        </p:nvSpPr>
        <p:spPr>
          <a:xfrm>
            <a:off x="6992307" y="3496879"/>
            <a:ext cx="1715152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D40ECA-C83C-443F-9523-37B1F6881190}"/>
              </a:ext>
            </a:extLst>
          </p:cNvPr>
          <p:cNvSpPr/>
          <p:nvPr/>
        </p:nvSpPr>
        <p:spPr>
          <a:xfrm>
            <a:off x="6992306" y="4493202"/>
            <a:ext cx="1715152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310765-4E2E-4E5A-AFC1-24F4AE9D4CED}"/>
              </a:ext>
            </a:extLst>
          </p:cNvPr>
          <p:cNvSpPr/>
          <p:nvPr/>
        </p:nvSpPr>
        <p:spPr>
          <a:xfrm>
            <a:off x="6992307" y="5450873"/>
            <a:ext cx="1715152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B760B7-5489-48F3-8B82-3BB300E71F92}"/>
              </a:ext>
            </a:extLst>
          </p:cNvPr>
          <p:cNvSpPr/>
          <p:nvPr/>
        </p:nvSpPr>
        <p:spPr>
          <a:xfrm>
            <a:off x="6992305" y="3107164"/>
            <a:ext cx="1715152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C91B8A-CC69-4B33-9F5B-D1B77B49F0CB}"/>
              </a:ext>
            </a:extLst>
          </p:cNvPr>
          <p:cNvSpPr/>
          <p:nvPr/>
        </p:nvSpPr>
        <p:spPr>
          <a:xfrm>
            <a:off x="6992305" y="3995040"/>
            <a:ext cx="1715152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392FCD1-0F0D-4E25-AE72-D1F4CB0D805E}"/>
              </a:ext>
            </a:extLst>
          </p:cNvPr>
          <p:cNvSpPr/>
          <p:nvPr/>
        </p:nvSpPr>
        <p:spPr>
          <a:xfrm>
            <a:off x="6992305" y="5015514"/>
            <a:ext cx="1715152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505990D-D13B-4D5C-B580-2123A09C9590}"/>
              </a:ext>
            </a:extLst>
          </p:cNvPr>
          <p:cNvSpPr/>
          <p:nvPr/>
        </p:nvSpPr>
        <p:spPr>
          <a:xfrm>
            <a:off x="6992304" y="5944263"/>
            <a:ext cx="1715152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611110-C388-49CD-9E7A-165AF434606D}"/>
              </a:ext>
            </a:extLst>
          </p:cNvPr>
          <p:cNvSpPr/>
          <p:nvPr/>
        </p:nvSpPr>
        <p:spPr>
          <a:xfrm>
            <a:off x="6992303" y="6407742"/>
            <a:ext cx="1715152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3484A6-5622-43DB-B931-1FB77FAD1FC1}"/>
              </a:ext>
            </a:extLst>
          </p:cNvPr>
          <p:cNvSpPr/>
          <p:nvPr/>
        </p:nvSpPr>
        <p:spPr>
          <a:xfrm>
            <a:off x="8877947" y="1627321"/>
            <a:ext cx="1162370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53367F-C79D-4E13-9684-DFCF128ADCD1}"/>
              </a:ext>
            </a:extLst>
          </p:cNvPr>
          <p:cNvSpPr/>
          <p:nvPr/>
        </p:nvSpPr>
        <p:spPr>
          <a:xfrm>
            <a:off x="8877946" y="2150542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BBCE00-34C6-4F71-858F-001E61F7DA75}"/>
              </a:ext>
            </a:extLst>
          </p:cNvPr>
          <p:cNvSpPr/>
          <p:nvPr/>
        </p:nvSpPr>
        <p:spPr>
          <a:xfrm>
            <a:off x="8877945" y="267376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E9C4A4-AD27-46E0-9B69-32E973A29FD4}"/>
              </a:ext>
            </a:extLst>
          </p:cNvPr>
          <p:cNvSpPr/>
          <p:nvPr/>
        </p:nvSpPr>
        <p:spPr>
          <a:xfrm>
            <a:off x="8877940" y="3542686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0B7B890-89AD-4B23-8FF2-308311F7DB2B}"/>
              </a:ext>
            </a:extLst>
          </p:cNvPr>
          <p:cNvSpPr/>
          <p:nvPr/>
        </p:nvSpPr>
        <p:spPr>
          <a:xfrm>
            <a:off x="8877943" y="449320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651647-218A-498E-92B6-6CEF19C690EC}"/>
              </a:ext>
            </a:extLst>
          </p:cNvPr>
          <p:cNvSpPr/>
          <p:nvPr/>
        </p:nvSpPr>
        <p:spPr>
          <a:xfrm>
            <a:off x="8877944" y="5450873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0294BC-0D22-46DE-80C9-3AA315234988}"/>
              </a:ext>
            </a:extLst>
          </p:cNvPr>
          <p:cNvSpPr/>
          <p:nvPr/>
        </p:nvSpPr>
        <p:spPr>
          <a:xfrm>
            <a:off x="8877942" y="3107164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C07273-C4A2-4BA6-B4BE-94F1B728180B}"/>
              </a:ext>
            </a:extLst>
          </p:cNvPr>
          <p:cNvSpPr/>
          <p:nvPr/>
        </p:nvSpPr>
        <p:spPr>
          <a:xfrm>
            <a:off x="8877942" y="3995040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2AFAB7-E90B-4D54-B436-A331BFFCB8FA}"/>
              </a:ext>
            </a:extLst>
          </p:cNvPr>
          <p:cNvSpPr/>
          <p:nvPr/>
        </p:nvSpPr>
        <p:spPr>
          <a:xfrm>
            <a:off x="8877942" y="5015514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A233A6A-FC2F-41B0-BC54-19BCE8888D29}"/>
              </a:ext>
            </a:extLst>
          </p:cNvPr>
          <p:cNvSpPr/>
          <p:nvPr/>
        </p:nvSpPr>
        <p:spPr>
          <a:xfrm>
            <a:off x="8877941" y="5944263"/>
            <a:ext cx="1162373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2D5D26A-D41B-44AA-A4E4-E8DB4D08089C}"/>
              </a:ext>
            </a:extLst>
          </p:cNvPr>
          <p:cNvSpPr/>
          <p:nvPr/>
        </p:nvSpPr>
        <p:spPr>
          <a:xfrm>
            <a:off x="8877940" y="6407742"/>
            <a:ext cx="1162373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3D6E17-DD11-44E8-BC73-0F11299D8C8C}"/>
              </a:ext>
            </a:extLst>
          </p:cNvPr>
          <p:cNvSpPr/>
          <p:nvPr/>
        </p:nvSpPr>
        <p:spPr>
          <a:xfrm>
            <a:off x="10182379" y="1627321"/>
            <a:ext cx="2009609" cy="476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6315DA-8C5A-4033-88D0-D8658EA2ED86}"/>
              </a:ext>
            </a:extLst>
          </p:cNvPr>
          <p:cNvSpPr/>
          <p:nvPr/>
        </p:nvSpPr>
        <p:spPr>
          <a:xfrm>
            <a:off x="10182379" y="2150542"/>
            <a:ext cx="200961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EA92B4C-66AB-42A1-9657-4EF4C57F1B52}"/>
              </a:ext>
            </a:extLst>
          </p:cNvPr>
          <p:cNvSpPr/>
          <p:nvPr/>
        </p:nvSpPr>
        <p:spPr>
          <a:xfrm>
            <a:off x="10182378" y="2673762"/>
            <a:ext cx="200961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8BCB73-CAE2-4984-96E7-25DB50872B14}"/>
              </a:ext>
            </a:extLst>
          </p:cNvPr>
          <p:cNvSpPr/>
          <p:nvPr/>
        </p:nvSpPr>
        <p:spPr>
          <a:xfrm>
            <a:off x="10182377" y="3496879"/>
            <a:ext cx="200961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86EB8E-3B0E-445C-8F41-E76D7022114C}"/>
              </a:ext>
            </a:extLst>
          </p:cNvPr>
          <p:cNvSpPr/>
          <p:nvPr/>
        </p:nvSpPr>
        <p:spPr>
          <a:xfrm>
            <a:off x="10182376" y="4493202"/>
            <a:ext cx="200961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589999-97D0-4CEA-B093-35791E9DFF40}"/>
              </a:ext>
            </a:extLst>
          </p:cNvPr>
          <p:cNvSpPr/>
          <p:nvPr/>
        </p:nvSpPr>
        <p:spPr>
          <a:xfrm>
            <a:off x="10182377" y="5450873"/>
            <a:ext cx="200961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A6CBDE-7790-4CD2-897C-8C8568FE15D4}"/>
              </a:ext>
            </a:extLst>
          </p:cNvPr>
          <p:cNvSpPr/>
          <p:nvPr/>
        </p:nvSpPr>
        <p:spPr>
          <a:xfrm>
            <a:off x="10182375" y="3107164"/>
            <a:ext cx="200961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850EBF-EFA3-48EE-93D5-6B40E6C3F475}"/>
              </a:ext>
            </a:extLst>
          </p:cNvPr>
          <p:cNvSpPr/>
          <p:nvPr/>
        </p:nvSpPr>
        <p:spPr>
          <a:xfrm>
            <a:off x="10182375" y="3995040"/>
            <a:ext cx="200961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12B7D3D-7862-46D5-8312-C9F1DF78A381}"/>
              </a:ext>
            </a:extLst>
          </p:cNvPr>
          <p:cNvSpPr/>
          <p:nvPr/>
        </p:nvSpPr>
        <p:spPr>
          <a:xfrm>
            <a:off x="10182375" y="5015514"/>
            <a:ext cx="200961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957B91-F494-4C74-AC5C-45FC9F8070E5}"/>
              </a:ext>
            </a:extLst>
          </p:cNvPr>
          <p:cNvSpPr/>
          <p:nvPr/>
        </p:nvSpPr>
        <p:spPr>
          <a:xfrm>
            <a:off x="10182374" y="5944263"/>
            <a:ext cx="2009614" cy="387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0E1D78D-D9A9-4D54-AF46-CFD82C6F0823}"/>
              </a:ext>
            </a:extLst>
          </p:cNvPr>
          <p:cNvSpPr/>
          <p:nvPr/>
        </p:nvSpPr>
        <p:spPr>
          <a:xfrm>
            <a:off x="10182373" y="6407742"/>
            <a:ext cx="2009614" cy="387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3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92353"/>
              </p:ext>
            </p:extLst>
          </p:nvPr>
        </p:nvGraphicFramePr>
        <p:xfrm>
          <a:off x="0" y="540326"/>
          <a:ext cx="12191999" cy="630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69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812058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1140278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1181733683"/>
                    </a:ext>
                  </a:extLst>
                </a:gridCol>
                <a:gridCol w="1876927">
                  <a:extLst>
                    <a:ext uri="{9D8B030D-6E8A-4147-A177-3AD203B41FA5}">
                      <a16:colId xmlns:a16="http://schemas.microsoft.com/office/drawing/2014/main" val="3355867439"/>
                    </a:ext>
                  </a:extLst>
                </a:gridCol>
                <a:gridCol w="1315805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069078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38239">
                <a:tc rowSpan="2"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คนที่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ค่าจ้างเหมา 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CG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สหวิชาชีพ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ค่าวัสดุ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38239"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ค่าประเมิน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ADL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ค่าเขียน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ค่าเยี่ยม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2704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2*50=100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50*12=600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2*50=100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50*12*2=1,000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6B712A-0C98-44DF-BAF9-79571C0C6332}"/>
              </a:ext>
            </a:extLst>
          </p:cNvPr>
          <p:cNvSpPr txBox="1"/>
          <p:nvPr/>
        </p:nvSpPr>
        <p:spPr>
          <a:xfrm>
            <a:off x="346363" y="17106"/>
            <a:ext cx="1028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ตัวอย่างการพิจารณา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ภายใต้เพดานวงเงิน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60,000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   กรณี  จ่าย ครั้ง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497475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4205E7-B583-4909-8673-F3D93B5CA805}"/>
              </a:ext>
            </a:extLst>
          </p:cNvPr>
          <p:cNvGraphicFramePr/>
          <p:nvPr/>
        </p:nvGraphicFramePr>
        <p:xfrm>
          <a:off x="653366" y="1053839"/>
          <a:ext cx="3477035" cy="213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57C0249-13D9-403E-AD99-3A31AAAE6408}"/>
              </a:ext>
            </a:extLst>
          </p:cNvPr>
          <p:cNvSpPr/>
          <p:nvPr/>
        </p:nvSpPr>
        <p:spPr>
          <a:xfrm>
            <a:off x="4671536" y="1089715"/>
            <a:ext cx="759655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64BCA-0762-4453-A216-B3BA2B7ED1FA}"/>
              </a:ext>
            </a:extLst>
          </p:cNvPr>
          <p:cNvSpPr/>
          <p:nvPr/>
        </p:nvSpPr>
        <p:spPr>
          <a:xfrm>
            <a:off x="4699671" y="1863437"/>
            <a:ext cx="759655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36C477-E0A7-494B-94D8-400294D7A2BE}"/>
              </a:ext>
            </a:extLst>
          </p:cNvPr>
          <p:cNvSpPr/>
          <p:nvPr/>
        </p:nvSpPr>
        <p:spPr>
          <a:xfrm>
            <a:off x="4713738" y="2637160"/>
            <a:ext cx="759656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C2319-08D0-46A8-AE64-D88F338D0575}"/>
              </a:ext>
            </a:extLst>
          </p:cNvPr>
          <p:cNvSpPr/>
          <p:nvPr/>
        </p:nvSpPr>
        <p:spPr>
          <a:xfrm>
            <a:off x="6341465" y="1131601"/>
            <a:ext cx="759655" cy="588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DC1EAC-8F55-4478-AEE5-C570CBFF7C10}"/>
              </a:ext>
            </a:extLst>
          </p:cNvPr>
          <p:cNvSpPr/>
          <p:nvPr/>
        </p:nvSpPr>
        <p:spPr>
          <a:xfrm>
            <a:off x="6369600" y="1905323"/>
            <a:ext cx="759655" cy="588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F9D50-6CFC-4D05-80C2-C7688812401F}"/>
              </a:ext>
            </a:extLst>
          </p:cNvPr>
          <p:cNvSpPr/>
          <p:nvPr/>
        </p:nvSpPr>
        <p:spPr>
          <a:xfrm>
            <a:off x="6383667" y="2679046"/>
            <a:ext cx="759655" cy="5886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905A9-7CAE-4D10-8E9A-E17C0901AEDC}"/>
              </a:ext>
            </a:extLst>
          </p:cNvPr>
          <p:cNvSpPr txBox="1"/>
          <p:nvPr/>
        </p:nvSpPr>
        <p:spPr>
          <a:xfrm>
            <a:off x="1159702" y="466271"/>
            <a:ext cx="49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ปี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26B87-387F-47D8-BD5C-0D3723CE86A4}"/>
              </a:ext>
            </a:extLst>
          </p:cNvPr>
          <p:cNvSpPr txBox="1"/>
          <p:nvPr/>
        </p:nvSpPr>
        <p:spPr>
          <a:xfrm>
            <a:off x="1817061" y="466271"/>
            <a:ext cx="297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เสนอข้อรับงบ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9DFD7-9B48-42CF-A4C3-CE9E6AD4DDE3}"/>
              </a:ext>
            </a:extLst>
          </p:cNvPr>
          <p:cNvSpPr txBox="1"/>
          <p:nvPr/>
        </p:nvSpPr>
        <p:spPr>
          <a:xfrm>
            <a:off x="4152386" y="364422"/>
            <a:ext cx="189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Careplan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398ED-CF6C-4004-863B-C9A54C6D5AF9}"/>
              </a:ext>
            </a:extLst>
          </p:cNvPr>
          <p:cNvSpPr txBox="1"/>
          <p:nvPr/>
        </p:nvSpPr>
        <p:spPr>
          <a:xfrm>
            <a:off x="9768817" y="1451210"/>
            <a:ext cx="2495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แต่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เงินเหลือในบัญชี652,078.48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B246C-9B29-46E4-9234-C3E648E18CF5}"/>
              </a:ext>
            </a:extLst>
          </p:cNvPr>
          <p:cNvSpPr txBox="1"/>
          <p:nvPr/>
        </p:nvSpPr>
        <p:spPr>
          <a:xfrm>
            <a:off x="7855022" y="2013234"/>
            <a:ext cx="1872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เงินควรเหลือ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270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00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CC074053-24BE-43FC-B882-362326EF9FA8}"/>
              </a:ext>
            </a:extLst>
          </p:cNvPr>
          <p:cNvSpPr/>
          <p:nvPr/>
        </p:nvSpPr>
        <p:spPr>
          <a:xfrm>
            <a:off x="8074855" y="3205536"/>
            <a:ext cx="4048650" cy="1200329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≈+380,000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937DF-CAFE-4C0A-A4A4-04A9C7F962F0}"/>
              </a:ext>
            </a:extLst>
          </p:cNvPr>
          <p:cNvSpPr/>
          <p:nvPr/>
        </p:nvSpPr>
        <p:spPr>
          <a:xfrm>
            <a:off x="6047915" y="2390444"/>
            <a:ext cx="1462952" cy="14240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440CE3-5E05-46AE-AE52-E772259D0069}"/>
              </a:ext>
            </a:extLst>
          </p:cNvPr>
          <p:cNvSpPr txBox="1"/>
          <p:nvPr/>
        </p:nvSpPr>
        <p:spPr>
          <a:xfrm>
            <a:off x="8373578" y="4721004"/>
            <a:ext cx="37369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จะทำอย่างไรกับเงินที่เหลือ</a:t>
            </a:r>
          </a:p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ดูแลคนเพิ่มโดยไม่ขอรับงบ</a:t>
            </a:r>
          </a:p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เอาไปเติมให้คนปี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64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7ABB07-8DB2-4C3B-9D18-1CF5EE61BFB9}"/>
              </a:ext>
            </a:extLst>
          </p:cNvPr>
          <p:cNvSpPr txBox="1"/>
          <p:nvPr/>
        </p:nvSpPr>
        <p:spPr>
          <a:xfrm>
            <a:off x="6001844" y="404438"/>
            <a:ext cx="189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ยังไม่ได้ดูแล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8556BAD-F917-4355-8343-2BD5314FDEC4}"/>
              </a:ext>
            </a:extLst>
          </p:cNvPr>
          <p:cNvGraphicFramePr/>
          <p:nvPr/>
        </p:nvGraphicFramePr>
        <p:xfrm>
          <a:off x="662020" y="3520676"/>
          <a:ext cx="3477035" cy="12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6B94FBF6-F032-441D-99EE-E6E93A0CDDBF}"/>
              </a:ext>
            </a:extLst>
          </p:cNvPr>
          <p:cNvSpPr txBox="1"/>
          <p:nvPr/>
        </p:nvSpPr>
        <p:spPr>
          <a:xfrm>
            <a:off x="835845" y="4908030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*6000 =  300,000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E9133987-AE75-4F9E-B1D2-917D82BCFF85}"/>
              </a:ext>
            </a:extLst>
          </p:cNvPr>
          <p:cNvSpPr/>
          <p:nvPr/>
        </p:nvSpPr>
        <p:spPr>
          <a:xfrm rot="10800000">
            <a:off x="4468084" y="4822853"/>
            <a:ext cx="1166557" cy="1047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EA845C-0DD3-4C65-A43E-8F93168D287E}"/>
              </a:ext>
            </a:extLst>
          </p:cNvPr>
          <p:cNvSpPr/>
          <p:nvPr/>
        </p:nvSpPr>
        <p:spPr>
          <a:xfrm>
            <a:off x="4333607" y="3730035"/>
            <a:ext cx="1462952" cy="58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 + 54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F85197-DFC5-4E2D-8097-A302BBAA89E9}"/>
              </a:ext>
            </a:extLst>
          </p:cNvPr>
          <p:cNvSpPr txBox="1"/>
          <p:nvPr/>
        </p:nvSpPr>
        <p:spPr>
          <a:xfrm>
            <a:off x="3731826" y="6210591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300,000+270,000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F8C74D-7BE1-4365-B3BD-9442D1C77648}"/>
              </a:ext>
            </a:extLst>
          </p:cNvPr>
          <p:cNvCxnSpPr/>
          <p:nvPr/>
        </p:nvCxnSpPr>
        <p:spPr>
          <a:xfrm flipH="1">
            <a:off x="5932663" y="3269312"/>
            <a:ext cx="2077329" cy="29412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F1A28D-D35A-4F6D-918C-E9E693186B70}"/>
              </a:ext>
            </a:extLst>
          </p:cNvPr>
          <p:cNvCxnSpPr>
            <a:cxnSpLocks/>
          </p:cNvCxnSpPr>
          <p:nvPr/>
        </p:nvCxnSpPr>
        <p:spPr>
          <a:xfrm>
            <a:off x="3611013" y="5596633"/>
            <a:ext cx="722594" cy="6139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1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ECD1C29-DFF4-4128-A381-84829E15DED2}"/>
              </a:ext>
            </a:extLst>
          </p:cNvPr>
          <p:cNvSpPr/>
          <p:nvPr/>
        </p:nvSpPr>
        <p:spPr>
          <a:xfrm>
            <a:off x="6454662" y="4671445"/>
            <a:ext cx="5431328" cy="2057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E48E44-F51A-49F5-A140-A82A1F47AF8B}"/>
              </a:ext>
            </a:extLst>
          </p:cNvPr>
          <p:cNvSpPr/>
          <p:nvPr/>
        </p:nvSpPr>
        <p:spPr>
          <a:xfrm>
            <a:off x="6432410" y="1810602"/>
            <a:ext cx="5453580" cy="2120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57359B-11CE-4937-A8BF-BDA1C227B2CF}"/>
              </a:ext>
            </a:extLst>
          </p:cNvPr>
          <p:cNvSpPr/>
          <p:nvPr/>
        </p:nvSpPr>
        <p:spPr>
          <a:xfrm>
            <a:off x="306009" y="1810602"/>
            <a:ext cx="5453581" cy="4918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29B30-477F-400B-AAFC-33B465EF0447}"/>
              </a:ext>
            </a:extLst>
          </p:cNvPr>
          <p:cNvSpPr txBox="1"/>
          <p:nvPr/>
        </p:nvSpPr>
        <p:spPr>
          <a:xfrm>
            <a:off x="306010" y="289499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องค์การบริหารส่วนจังหวัด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16BAA-2E5C-4181-A67C-86D35E6A86FC}"/>
              </a:ext>
            </a:extLst>
          </p:cNvPr>
          <p:cNvSpPr txBox="1"/>
          <p:nvPr/>
        </p:nvSpPr>
        <p:spPr>
          <a:xfrm>
            <a:off x="6432410" y="301559"/>
            <a:ext cx="619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องค์ปกครองส่วนท้องถิ่น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10945-2FC6-4C0C-8432-9A62B75549BB}"/>
              </a:ext>
            </a:extLst>
          </p:cNvPr>
          <p:cNvSpPr txBox="1"/>
          <p:nvPr/>
        </p:nvSpPr>
        <p:spPr>
          <a:xfrm>
            <a:off x="6480034" y="3906427"/>
            <a:ext cx="539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กองทุนการดูแลระยะยาว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LTC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AE3BDF5-1BDB-4FD0-8018-A9218851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4" y="2020812"/>
            <a:ext cx="1248466" cy="1248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EE12B5-CC09-410C-A862-D80A0DBCFF45}"/>
              </a:ext>
            </a:extLst>
          </p:cNvPr>
          <p:cNvSpPr txBox="1"/>
          <p:nvPr/>
        </p:nvSpPr>
        <p:spPr>
          <a:xfrm>
            <a:off x="306010" y="1172279"/>
            <a:ext cx="5218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กองทุนฟื้นฟูสมรรถภาพระดับจังหวัด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4B4A7-E45F-4684-AF91-7A9F175B3FBF}"/>
              </a:ext>
            </a:extLst>
          </p:cNvPr>
          <p:cNvSpPr txBox="1"/>
          <p:nvPr/>
        </p:nvSpPr>
        <p:spPr>
          <a:xfrm>
            <a:off x="6432410" y="1102716"/>
            <a:ext cx="7254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กองทุนหลักประกันสุขภาพระดับพื้นที่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CE4E5CC-3612-4504-8EFD-059910F8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7" y="4873324"/>
            <a:ext cx="1600254" cy="1600254"/>
          </a:xfrm>
          <a:prstGeom prst="rect">
            <a:avLst/>
          </a:prstGeom>
        </p:spPr>
      </p:pic>
      <p:pic>
        <p:nvPicPr>
          <p:cNvPr id="20" name="Picture 19" descr="A picture containing clock, light, sign&#10;&#10;Description automatically generated">
            <a:extLst>
              <a:ext uri="{FF2B5EF4-FFF2-40B4-BE49-F238E27FC236}">
                <a16:creationId xmlns:a16="http://schemas.microsoft.com/office/drawing/2014/main" id="{2489930F-1654-4682-BB4B-23C62AA32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91" y="4695384"/>
            <a:ext cx="1792814" cy="1792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974F2-0B33-4478-A306-67FA93CE0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25" y="2005255"/>
            <a:ext cx="993942" cy="1217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8192F-E13D-4431-9EE8-4809BF866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26" y="1998464"/>
            <a:ext cx="993941" cy="1167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DD1F5-9026-4B96-9357-4F25C2CFB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04" y="2005255"/>
            <a:ext cx="923694" cy="1217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F3299-D588-4D64-8848-3D889A737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8" y="2017043"/>
            <a:ext cx="1205966" cy="1205966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17A4896-5741-42EE-B3B7-60D292477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4" y="4344729"/>
            <a:ext cx="2089511" cy="208951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DC4F736-1E80-4121-BBE4-040D5CEC4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29" y="2031471"/>
            <a:ext cx="1964332" cy="1390759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ED3B4C92-D58F-488B-96D7-2DBCA36AA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01" y="4789597"/>
            <a:ext cx="1160724" cy="1160724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6FED477-2CA8-4F4B-9017-0C6036D30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13" y="2223034"/>
            <a:ext cx="1205966" cy="12059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86E840-68D5-4CDB-9C8E-B67DEFE24681}"/>
              </a:ext>
            </a:extLst>
          </p:cNvPr>
          <p:cNvSpPr txBox="1"/>
          <p:nvPr/>
        </p:nvSpPr>
        <p:spPr>
          <a:xfrm>
            <a:off x="3913037" y="2262018"/>
            <a:ext cx="100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0198149C-8517-4CD1-A01F-F11EE69C9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02" y="4544925"/>
            <a:ext cx="1372259" cy="1372259"/>
          </a:xfrm>
          <a:prstGeom prst="rect">
            <a:avLst/>
          </a:prstGeom>
        </p:spPr>
      </p:pic>
      <p:pic>
        <p:nvPicPr>
          <p:cNvPr id="34" name="Picture 33" descr="A picture containing light, drawing, food&#10;&#10;Description automatically generated">
            <a:extLst>
              <a:ext uri="{FF2B5EF4-FFF2-40B4-BE49-F238E27FC236}">
                <a16:creationId xmlns:a16="http://schemas.microsoft.com/office/drawing/2014/main" id="{10A3743F-BA47-43BD-92D1-BB02EBA301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4" y="2309385"/>
            <a:ext cx="1158443" cy="11584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AEC3583-A761-41E3-9F25-A066A7E1A65F}"/>
              </a:ext>
            </a:extLst>
          </p:cNvPr>
          <p:cNvSpPr txBox="1"/>
          <p:nvPr/>
        </p:nvSpPr>
        <p:spPr>
          <a:xfrm>
            <a:off x="9833051" y="5360359"/>
            <a:ext cx="60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0E9AB5-267B-40FD-8E11-DAFD7106CBAB}"/>
              </a:ext>
            </a:extLst>
          </p:cNvPr>
          <p:cNvSpPr txBox="1"/>
          <p:nvPr/>
        </p:nvSpPr>
        <p:spPr>
          <a:xfrm>
            <a:off x="7162637" y="5229293"/>
            <a:ext cx="5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00D5C3-B2DB-4B3D-B2F3-F12A40CB2A2D}"/>
              </a:ext>
            </a:extLst>
          </p:cNvPr>
          <p:cNvSpPr txBox="1"/>
          <p:nvPr/>
        </p:nvSpPr>
        <p:spPr>
          <a:xfrm>
            <a:off x="6506102" y="3560319"/>
            <a:ext cx="106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BD1DD0-EBB1-4198-84C8-0A12242FB221}"/>
              </a:ext>
            </a:extLst>
          </p:cNvPr>
          <p:cNvSpPr txBox="1"/>
          <p:nvPr/>
        </p:nvSpPr>
        <p:spPr>
          <a:xfrm>
            <a:off x="7897368" y="3557292"/>
            <a:ext cx="138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069AC3-25EA-4D33-B38B-73E91C98638A}"/>
              </a:ext>
            </a:extLst>
          </p:cNvPr>
          <p:cNvSpPr txBox="1"/>
          <p:nvPr/>
        </p:nvSpPr>
        <p:spPr>
          <a:xfrm>
            <a:off x="9472154" y="3557292"/>
            <a:ext cx="106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58925F-4D41-4145-AE8B-184346634771}"/>
              </a:ext>
            </a:extLst>
          </p:cNvPr>
          <p:cNvSpPr txBox="1"/>
          <p:nvPr/>
        </p:nvSpPr>
        <p:spPr>
          <a:xfrm>
            <a:off x="10548017" y="3557292"/>
            <a:ext cx="133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92DD48-5132-4696-B3B4-17897F371844}"/>
              </a:ext>
            </a:extLst>
          </p:cNvPr>
          <p:cNvSpPr txBox="1"/>
          <p:nvPr/>
        </p:nvSpPr>
        <p:spPr>
          <a:xfrm>
            <a:off x="1174271" y="3557292"/>
            <a:ext cx="78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0B0172-14BE-40BF-8738-86810BEA8F05}"/>
              </a:ext>
            </a:extLst>
          </p:cNvPr>
          <p:cNvSpPr txBox="1"/>
          <p:nvPr/>
        </p:nvSpPr>
        <p:spPr>
          <a:xfrm>
            <a:off x="3828848" y="3592341"/>
            <a:ext cx="169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warehouse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B3086A-C284-4E9E-A2EC-DC2FE38E3851}"/>
              </a:ext>
            </a:extLst>
          </p:cNvPr>
          <p:cNvSpPr txBox="1"/>
          <p:nvPr/>
        </p:nvSpPr>
        <p:spPr>
          <a:xfrm>
            <a:off x="2898302" y="6434240"/>
            <a:ext cx="301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Living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E23F73-D0B8-4583-BF34-0BF627B361CC}"/>
              </a:ext>
            </a:extLst>
          </p:cNvPr>
          <p:cNvSpPr txBox="1"/>
          <p:nvPr/>
        </p:nvSpPr>
        <p:spPr>
          <a:xfrm>
            <a:off x="8666163" y="6451953"/>
            <a:ext cx="133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Rehabilitation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1BE01C-852D-4A0C-BECB-FA1062140A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6163" y="4756068"/>
            <a:ext cx="926165" cy="49489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4D7CB0-B5B4-4800-BB5B-8FACA440E7F3}"/>
              </a:ext>
            </a:extLst>
          </p:cNvPr>
          <p:cNvCxnSpPr>
            <a:cxnSpLocks/>
          </p:cNvCxnSpPr>
          <p:nvPr/>
        </p:nvCxnSpPr>
        <p:spPr>
          <a:xfrm flipV="1">
            <a:off x="11357811" y="3930895"/>
            <a:ext cx="0" cy="683419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886E01-94B3-4275-9A7E-7C0C7917BCFF}"/>
              </a:ext>
            </a:extLst>
          </p:cNvPr>
          <p:cNvCxnSpPr/>
          <p:nvPr/>
        </p:nvCxnSpPr>
        <p:spPr>
          <a:xfrm flipH="1">
            <a:off x="5759590" y="5629403"/>
            <a:ext cx="67282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7" grpId="0" animBg="1"/>
      <p:bldP spid="10" grpId="0"/>
      <p:bldP spid="11" grpId="0"/>
      <p:bldP spid="12" grpId="0"/>
      <p:bldP spid="15" grpId="0"/>
      <p:bldP spid="16" grpId="0"/>
      <p:bldP spid="30" grpId="0"/>
      <p:bldP spid="35" grpId="0"/>
      <p:bldP spid="36" grpId="0"/>
      <p:bldP spid="40" grpId="0"/>
      <p:bldP spid="41" grpId="0"/>
      <p:bldP spid="42" grpId="0"/>
      <p:bldP spid="46" grpId="0"/>
      <p:bldP spid="47" grpId="0"/>
      <p:bldP spid="48" grpId="0"/>
      <p:bldP spid="49" grpId="0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BE7DE5EE-5585-4D78-AF69-7380768B2EA8}"/>
              </a:ext>
            </a:extLst>
          </p:cNvPr>
          <p:cNvSpPr/>
          <p:nvPr/>
        </p:nvSpPr>
        <p:spPr>
          <a:xfrm>
            <a:off x="0" y="152400"/>
            <a:ext cx="2903621" cy="16486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ตัวอย่าง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5F8BE-5DB9-47EE-B43D-80C77B9E3440}"/>
              </a:ext>
            </a:extLst>
          </p:cNvPr>
          <p:cNvSpPr txBox="1"/>
          <p:nvPr/>
        </p:nvSpPr>
        <p:spPr>
          <a:xfrm>
            <a:off x="3096490" y="360213"/>
            <a:ext cx="8804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  อบต.สูงวัย  มีผู้สูงอายุที่มีภาวะพึ่งพิง  จำนวน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เป็นคนที่ยังไม่ได้ดูแลปี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เป็นรายใหม่ปี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25420-ED2B-4FCF-8F0D-8C6972B62841}"/>
              </a:ext>
            </a:extLst>
          </p:cNvPr>
          <p:cNvSpPr/>
          <p:nvPr/>
        </p:nvSpPr>
        <p:spPr>
          <a:xfrm>
            <a:off x="192869" y="2463955"/>
            <a:ext cx="4796226" cy="115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คน  ได้รับงบ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E7260-460E-4225-B209-FF474F83CF2F}"/>
              </a:ext>
            </a:extLst>
          </p:cNvPr>
          <p:cNvSpPr txBox="1"/>
          <p:nvPr/>
        </p:nvSpPr>
        <p:spPr>
          <a:xfrm>
            <a:off x="5538893" y="2426505"/>
            <a:ext cx="4748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 = 5*5000 = 25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,000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EA29DB-70EA-4BB2-9EE1-11E2BD1D566A}"/>
              </a:ext>
            </a:extLst>
          </p:cNvPr>
          <p:cNvSpPr txBox="1"/>
          <p:nvPr/>
        </p:nvSpPr>
        <p:spPr>
          <a:xfrm>
            <a:off x="5538893" y="3043281"/>
            <a:ext cx="4748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 = 5*6000 = 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,000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72D0E-7119-47E1-B34B-AD81AE938AE8}"/>
              </a:ext>
            </a:extLst>
          </p:cNvPr>
          <p:cNvSpPr txBox="1"/>
          <p:nvPr/>
        </p:nvSpPr>
        <p:spPr>
          <a:xfrm>
            <a:off x="4173313" y="4947741"/>
            <a:ext cx="712868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prstClr val="black"/>
                </a:solidFill>
              </a:rPr>
              <a:t>วงเงินที่นำมาพิจารณาได้คือไม่เกิน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55,000 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F346E-D543-4D62-A2D3-4558D4995449}"/>
              </a:ext>
            </a:extLst>
          </p:cNvPr>
          <p:cNvSpPr txBox="1"/>
          <p:nvPr/>
        </p:nvSpPr>
        <p:spPr>
          <a:xfrm>
            <a:off x="5560007" y="5789901"/>
            <a:ext cx="4942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(ถั่วเฉลี่ยตามกลุ่มสิทธิประโยชน์)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39FCB4A-3E3C-4E40-9D18-2AF362FF886E}"/>
              </a:ext>
            </a:extLst>
          </p:cNvPr>
          <p:cNvSpPr/>
          <p:nvPr/>
        </p:nvSpPr>
        <p:spPr>
          <a:xfrm>
            <a:off x="7042484" y="3995511"/>
            <a:ext cx="2005263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54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8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3B52BE-21D0-4F9E-BA6C-810F6218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20784"/>
              </p:ext>
            </p:extLst>
          </p:nvPr>
        </p:nvGraphicFramePr>
        <p:xfrm>
          <a:off x="0" y="540326"/>
          <a:ext cx="12191999" cy="630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69">
                  <a:extLst>
                    <a:ext uri="{9D8B030D-6E8A-4147-A177-3AD203B41FA5}">
                      <a16:colId xmlns:a16="http://schemas.microsoft.com/office/drawing/2014/main" val="106542086"/>
                    </a:ext>
                  </a:extLst>
                </a:gridCol>
                <a:gridCol w="812058">
                  <a:extLst>
                    <a:ext uri="{9D8B030D-6E8A-4147-A177-3AD203B41FA5}">
                      <a16:colId xmlns:a16="http://schemas.microsoft.com/office/drawing/2014/main" val="3905977491"/>
                    </a:ext>
                  </a:extLst>
                </a:gridCol>
                <a:gridCol w="1140278">
                  <a:extLst>
                    <a:ext uri="{9D8B030D-6E8A-4147-A177-3AD203B41FA5}">
                      <a16:colId xmlns:a16="http://schemas.microsoft.com/office/drawing/2014/main" val="477481155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278902474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77105234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1181733683"/>
                    </a:ext>
                  </a:extLst>
                </a:gridCol>
                <a:gridCol w="1876927">
                  <a:extLst>
                    <a:ext uri="{9D8B030D-6E8A-4147-A177-3AD203B41FA5}">
                      <a16:colId xmlns:a16="http://schemas.microsoft.com/office/drawing/2014/main" val="3355867439"/>
                    </a:ext>
                  </a:extLst>
                </a:gridCol>
                <a:gridCol w="1315805">
                  <a:extLst>
                    <a:ext uri="{9D8B030D-6E8A-4147-A177-3AD203B41FA5}">
                      <a16:colId xmlns:a16="http://schemas.microsoft.com/office/drawing/2014/main" val="3990790417"/>
                    </a:ext>
                  </a:extLst>
                </a:gridCol>
                <a:gridCol w="2069078">
                  <a:extLst>
                    <a:ext uri="{9D8B030D-6E8A-4147-A177-3AD203B41FA5}">
                      <a16:colId xmlns:a16="http://schemas.microsoft.com/office/drawing/2014/main" val="3103686175"/>
                    </a:ext>
                  </a:extLst>
                </a:gridCol>
              </a:tblGrid>
              <a:tr h="538239">
                <a:tc rowSpan="2"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คนที่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ค่าจ้างเหมา 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CG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สหวิชาชีพ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ค่าวัสดุ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917145"/>
                  </a:ext>
                </a:extLst>
              </a:tr>
              <a:tr h="538239"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ค่าประเมิน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ADL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ค่าเขียน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ค่าเยี่ยม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2704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2*50=100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50*12=600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5901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2*50=100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61953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8030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014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35597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6803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589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63081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2,400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50*12=600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59765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4,800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2*50=100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50*12*2=1,200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22,000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2398"/>
                  </a:ext>
                </a:extLst>
              </a:tr>
              <a:tr h="474917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55,000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3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6B712A-0C98-44DF-BAF9-79571C0C6332}"/>
              </a:ext>
            </a:extLst>
          </p:cNvPr>
          <p:cNvSpPr txBox="1"/>
          <p:nvPr/>
        </p:nvSpPr>
        <p:spPr>
          <a:xfrm>
            <a:off x="346363" y="17106"/>
            <a:ext cx="1028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ตัวอย่างการพิจารณา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ภายใต้เพดานวงเงิน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60,000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   กรณี  จ่าย ครั้ง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259838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9107E6A-1472-4403-A77E-88D41A1B9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5" y="329783"/>
            <a:ext cx="1730931" cy="187517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DA8FA6A-8266-41C5-A8B6-6ECCC1DB6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8379" y="329783"/>
            <a:ext cx="1907180" cy="1681962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256DEF01-7518-463A-9B72-AE96989B2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174" y="3908668"/>
            <a:ext cx="1875176" cy="1875176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28DC8080-CE91-46B6-AD82-B371D248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1720" y="233176"/>
            <a:ext cx="1875176" cy="18751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FA7A4F-72CC-4830-AD45-0D2767E41877}"/>
              </a:ext>
            </a:extLst>
          </p:cNvPr>
          <p:cNvSpPr txBox="1"/>
          <p:nvPr/>
        </p:nvSpPr>
        <p:spPr>
          <a:xfrm>
            <a:off x="3938451" y="2003340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ศูนย์พัฒนาคุณภาพชีวิตผู้สูงอายุและฟื้นฟูคนพิการ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7A5D8-16FA-4957-9B83-C5DE44A957BD}"/>
              </a:ext>
            </a:extLst>
          </p:cNvPr>
          <p:cNvSpPr txBox="1"/>
          <p:nvPr/>
        </p:nvSpPr>
        <p:spPr>
          <a:xfrm>
            <a:off x="9340665" y="5785333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ศูนย์บริการคนพิการทั่วไป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902464C-EB05-4321-B6A5-BF4D617EC014}"/>
              </a:ext>
            </a:extLst>
          </p:cNvPr>
          <p:cNvSpPr/>
          <p:nvPr/>
        </p:nvSpPr>
        <p:spPr>
          <a:xfrm>
            <a:off x="2776032" y="720190"/>
            <a:ext cx="1020417" cy="901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8CE2843-6F93-44BA-8120-A09CAB808021}"/>
              </a:ext>
            </a:extLst>
          </p:cNvPr>
          <p:cNvSpPr/>
          <p:nvPr/>
        </p:nvSpPr>
        <p:spPr>
          <a:xfrm rot="10800000">
            <a:off x="8830456" y="741480"/>
            <a:ext cx="1020417" cy="901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A3A9EE-B71F-440E-BCE3-C84B2458C845}"/>
              </a:ext>
            </a:extLst>
          </p:cNvPr>
          <p:cNvGrpSpPr/>
          <p:nvPr/>
        </p:nvGrpSpPr>
        <p:grpSpPr>
          <a:xfrm>
            <a:off x="6096000" y="4076469"/>
            <a:ext cx="2600824" cy="1436357"/>
            <a:chOff x="6276824" y="2830765"/>
            <a:chExt cx="2600824" cy="1436357"/>
          </a:xfrm>
        </p:grpSpPr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62DC18F0-5E4B-4384-8E6C-3AE4CCC2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740" y="2830765"/>
              <a:ext cx="1964332" cy="1390759"/>
            </a:xfrm>
            <a:prstGeom prst="rect">
              <a:avLst/>
            </a:prstGeom>
          </p:spPr>
        </p:pic>
        <p:pic>
          <p:nvPicPr>
            <p:cNvPr id="24" name="Picture 23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68949871-3F61-4D09-8DBE-A2282061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824" y="3022328"/>
              <a:ext cx="1205966" cy="12059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1990B7-3A2B-4C9F-AF79-ADB41C2782B7}"/>
                </a:ext>
              </a:extLst>
            </p:cNvPr>
            <p:cNvSpPr txBox="1"/>
            <p:nvPr/>
          </p:nvSpPr>
          <p:spPr>
            <a:xfrm>
              <a:off x="7201348" y="3061312"/>
              <a:ext cx="1003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BANK</a:t>
              </a: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28" name="Picture 27" descr="A picture containing light, drawing, food&#10;&#10;Description automatically generated">
              <a:extLst>
                <a:ext uri="{FF2B5EF4-FFF2-40B4-BE49-F238E27FC236}">
                  <a16:creationId xmlns:a16="http://schemas.microsoft.com/office/drawing/2014/main" id="{6B5BD43E-1CF6-4942-B038-F1678313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205" y="3108679"/>
              <a:ext cx="1158443" cy="1158443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5ED281-13D0-4795-AB7A-A75A00C85E9E}"/>
              </a:ext>
            </a:extLst>
          </p:cNvPr>
          <p:cNvSpPr txBox="1"/>
          <p:nvPr/>
        </p:nvSpPr>
        <p:spPr>
          <a:xfrm>
            <a:off x="6531192" y="5777935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ศูนย์ยืม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คืนอุปกรณ์</a:t>
            </a:r>
          </a:p>
        </p:txBody>
      </p:sp>
      <p:pic>
        <p:nvPicPr>
          <p:cNvPr id="35" name="Graphic 34" descr="Home">
            <a:extLst>
              <a:ext uri="{FF2B5EF4-FFF2-40B4-BE49-F238E27FC236}">
                <a16:creationId xmlns:a16="http://schemas.microsoft.com/office/drawing/2014/main" id="{B57921FB-A9BF-457A-9785-1C4679B2EA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05909" y="3889834"/>
            <a:ext cx="1875176" cy="1875176"/>
          </a:xfrm>
          <a:prstGeom prst="rect">
            <a:avLst/>
          </a:prstGeom>
        </p:spPr>
      </p:pic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ACADF5AC-9ED9-4CA5-91A0-A85A9FE77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0" y="4049644"/>
            <a:ext cx="2838450" cy="160972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6E7A338-131E-4AD8-A879-EE60F0E341BA}"/>
              </a:ext>
            </a:extLst>
          </p:cNvPr>
          <p:cNvSpPr txBox="1"/>
          <p:nvPr/>
        </p:nvSpPr>
        <p:spPr>
          <a:xfrm>
            <a:off x="993172" y="576501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โรงเรียนผู้สูงอายุ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45226-ED2D-4B0D-A302-99D43E0AFFE9}"/>
              </a:ext>
            </a:extLst>
          </p:cNvPr>
          <p:cNvSpPr txBox="1"/>
          <p:nvPr/>
        </p:nvSpPr>
        <p:spPr>
          <a:xfrm>
            <a:off x="3267630" y="576501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ศูนย์บริการฟื้นฟูในชุมชน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F35DFEDF-D99A-49B8-9E13-24287B23CF7D}"/>
              </a:ext>
            </a:extLst>
          </p:cNvPr>
          <p:cNvSpPr/>
          <p:nvPr/>
        </p:nvSpPr>
        <p:spPr>
          <a:xfrm>
            <a:off x="1447390" y="2650435"/>
            <a:ext cx="865466" cy="77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8FEB236A-340E-4CA8-8EA6-FA5B94525899}"/>
              </a:ext>
            </a:extLst>
          </p:cNvPr>
          <p:cNvSpPr/>
          <p:nvPr/>
        </p:nvSpPr>
        <p:spPr>
          <a:xfrm>
            <a:off x="10426029" y="2728475"/>
            <a:ext cx="865466" cy="77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08E116-E53E-41B2-8338-64E83E257DA5}"/>
              </a:ext>
            </a:extLst>
          </p:cNvPr>
          <p:cNvSpPr txBox="1"/>
          <p:nvPr/>
        </p:nvSpPr>
        <p:spPr>
          <a:xfrm>
            <a:off x="3555432" y="2932380"/>
            <a:ext cx="6110968" cy="52322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กองทุนสุขภาพตำบล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กองทุน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LTC &amp;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กองทุนฟื้นฟูจังหวัด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12674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 animBg="1"/>
      <p:bldP spid="20" grpId="0" animBg="1"/>
      <p:bldP spid="33" grpId="0"/>
      <p:bldP spid="43" grpId="0"/>
      <p:bldP spid="45" grpId="0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E7B5-4FBE-4B21-9D4F-32EEE0AF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136526"/>
            <a:ext cx="11052313" cy="895440"/>
          </a:xfrm>
        </p:spPr>
        <p:txBody>
          <a:bodyPr>
            <a:noAutofit/>
          </a:bodyPr>
          <a:lstStyle/>
          <a:p>
            <a:r>
              <a:rPr lang="th-TH" sz="3200" dirty="0"/>
              <a:t>แนวทางการบริหารค่าบริการสาธารณสุขสำหรับผู้ที่มีภาวะพึ่งพิง ปีงบประมาณ 2564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A1B14-7400-48B0-BC24-482B2106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B7600-67E3-4D97-B453-880E2742B98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62E4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62E4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8302-7E5C-451C-8056-959D7D65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แนวทางการบริหารกองทุนหลักประกันสุขภาพแห่งชาติ ปีงบประมาณ 2564 สปสช เขต 12 สงขลา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12D7-E9F4-416F-A50F-7F9B36FE94D5}"/>
              </a:ext>
            </a:extLst>
          </p:cNvPr>
          <p:cNvSpPr txBox="1"/>
          <p:nvPr/>
        </p:nvSpPr>
        <p:spPr>
          <a:xfrm>
            <a:off x="622852" y="2045372"/>
            <a:ext cx="11264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เพื่อให้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ผู้ที่มีภาวะพึ่งพิง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(คะแนนประเมินความสามารถในการด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ำ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เนินชีวิตประจ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ำ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วันตามดัชนีบาร์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เธล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เอดีแอล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Barthel ADL index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เท่ากับหรือน้อยกว่า 11 คะแนน) ที่เป็น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ประชาชนไทยทุกคน</a:t>
            </a:r>
            <a:r>
              <a:rPr kumimoji="0" lang="th-TH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ให้ได้รับ</a:t>
            </a:r>
            <a:r>
              <a:rPr kumimoji="0" lang="th-TH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ริการดูแลระยะยาวด้านสาธารณสุขสำหรับผู้ที่มีภาวะพึ่งพิงตามชุดสิทธิประโยชน์ที่บ้านหรือในชุมชนโดยหน่วยบริการ สถานบริการ หรือศูนย์พัฒนาคุณภาพชีวิตผู้สูงอายุที่เชื่อมโยงบริการทางสังคมและการมีส่วนร่วมของทุกภาคส่วน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อย่างเป็นระบบ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63720-811E-48D5-AB94-B944D8B7D980}"/>
              </a:ext>
            </a:extLst>
          </p:cNvPr>
          <p:cNvSpPr txBox="1"/>
          <p:nvPr/>
        </p:nvSpPr>
        <p:spPr>
          <a:xfrm>
            <a:off x="643310" y="1264767"/>
            <a:ext cx="1753521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954E7-D585-43A3-B4D0-1D3D0708C7EC}"/>
              </a:ext>
            </a:extLst>
          </p:cNvPr>
          <p:cNvSpPr txBox="1"/>
          <p:nvPr/>
        </p:nvSpPr>
        <p:spPr>
          <a:xfrm>
            <a:off x="4314825" y="4057084"/>
            <a:ext cx="332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“ยึดตามการที่อยู่อาศัย”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1AE56-8DC3-4205-8F97-C7FD45526E37}"/>
              </a:ext>
            </a:extLst>
          </p:cNvPr>
          <p:cNvSpPr txBox="1"/>
          <p:nvPr/>
        </p:nvSpPr>
        <p:spPr>
          <a:xfrm>
            <a:off x="4171533" y="4899245"/>
            <a:ext cx="3614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ทะเบียนบ้านนอกพื้นที่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สิทธิบัตรทองนอกพื้นที่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448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957" y="604912"/>
            <a:ext cx="10954043" cy="5444196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/>
              <a:t>ข้อตกลงดำเนินงานร่วมกันเพื่อสนับสนุนการดำเนินงาน และงบประมาณเรื่องการจัดระบบการดูแลระยะยาว                    ด้านสาธารณสุขสำหรับผู้สูงอายุที่มีภาวะพึ่งพิง                     แบบ</a:t>
            </a:r>
            <a:r>
              <a:rPr lang="th-TH" b="1" dirty="0" err="1"/>
              <a:t>บูรณา</a:t>
            </a:r>
            <a:r>
              <a:rPr lang="th-TH" b="1" dirty="0"/>
              <a:t>การของหน่วยบริการในสังกัดกระทรวงสาธารณสุข</a:t>
            </a:r>
            <a:br>
              <a:rPr lang="th-TH" b="1" dirty="0"/>
            </a:br>
            <a:r>
              <a:rPr lang="th-TH" b="1" dirty="0"/>
              <a:t>ปีงบประมาณ 2559                                                               ระหว่าง</a:t>
            </a:r>
            <a:br>
              <a:rPr lang="th-TH" b="1" dirty="0"/>
            </a:br>
            <a:r>
              <a:rPr lang="th-TH" b="1" dirty="0"/>
              <a:t>กระทรวงสาธารณสุข และ สำนักงานหลักประกันสุขภาพแห่งชาติ </a:t>
            </a:r>
            <a:br>
              <a:rPr lang="th-TH" b="1" dirty="0"/>
            </a:br>
            <a:r>
              <a:rPr lang="th-TH" b="1" dirty="0"/>
              <a:t>เมื่อวันที่ 7 มกราคม 2559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179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8744-4AC4-43DA-9ABA-8AD8BF30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63" y="234890"/>
            <a:ext cx="10771163" cy="4800082"/>
          </a:xfrm>
        </p:spPr>
        <p:txBody>
          <a:bodyPr/>
          <a:lstStyle/>
          <a:p>
            <a:pPr marL="90712" indent="0">
              <a:buNone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กระทรวงสาธารณสุข</a:t>
            </a:r>
          </a:p>
          <a:p>
            <a:pPr marL="90712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 เตรียมความพร้อมของระบบ  สนับสนุนด้านวิชาการ  พัฒนาศักยภาพทีมงาน</a:t>
            </a:r>
          </a:p>
          <a:p>
            <a:pPr marL="90712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จัดทีมหมอครอบครัวร่วมกับ อปท.ประเมินผู้สูงอายุ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ตามแบบประเมิน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ADL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แบ่งกลุ่มผู้สูงอายุตามชุดสิทธิประโยชน์ พร้อมทั้งจัดทำแผนการดูแล(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Care Plan)</a:t>
            </a:r>
          </a:p>
          <a:p>
            <a:pPr marL="90712" indent="0">
              <a:buNone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(3)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จัดบริการตามชุดสิทธิประโยชน์</a:t>
            </a:r>
          </a:p>
          <a:p>
            <a:pPr marL="90712" indent="0">
              <a:buNone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(4)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ประเมินผลการดำเนินงานร่วมกับ อปท. </a:t>
            </a:r>
          </a:p>
        </p:txBody>
      </p:sp>
    </p:spTree>
    <p:extLst>
      <p:ext uri="{BB962C8B-B14F-4D97-AF65-F5344CB8AC3E}">
        <p14:creationId xmlns:p14="http://schemas.microsoft.com/office/powerpoint/2010/main" val="33541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4DBE59-04F5-4769-9B07-3DD4D581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58" y="-99656"/>
            <a:ext cx="10532272" cy="6348056"/>
          </a:xfrm>
        </p:spPr>
      </p:pic>
    </p:spTree>
    <p:extLst>
      <p:ext uri="{BB962C8B-B14F-4D97-AF65-F5344CB8AC3E}">
        <p14:creationId xmlns:p14="http://schemas.microsoft.com/office/powerpoint/2010/main" val="1571280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esentationGO">
  <a:themeElements>
    <a:clrScheme name="PGO - 0142">
      <a:dk1>
        <a:sysClr val="windowText" lastClr="000000"/>
      </a:dk1>
      <a:lt1>
        <a:sysClr val="window" lastClr="FFFFFF"/>
      </a:lt1>
      <a:dk2>
        <a:srgbClr val="162E4F"/>
      </a:dk2>
      <a:lt2>
        <a:srgbClr val="DCDCDC"/>
      </a:lt2>
      <a:accent1>
        <a:srgbClr val="95CEC2"/>
      </a:accent1>
      <a:accent2>
        <a:srgbClr val="CD774F"/>
      </a:accent2>
      <a:accent3>
        <a:srgbClr val="A5A5A5"/>
      </a:accent3>
      <a:accent4>
        <a:srgbClr val="FFC000"/>
      </a:accent4>
      <a:accent5>
        <a:srgbClr val="162E4F"/>
      </a:accent5>
      <a:accent6>
        <a:srgbClr val="95CEC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2_T_PGO_VOONEX-16x9.pptx" id="{C36BDE91-91A5-4965-ADBE-91E0B7B6B22D}" vid="{B2065F72-E015-473A-9554-A8D5F70F9579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edi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3941</Words>
  <Application>Microsoft Office PowerPoint</Application>
  <PresentationFormat>Widescreen</PresentationFormat>
  <Paragraphs>1541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67" baseType="lpstr">
      <vt:lpstr>Arial</vt:lpstr>
      <vt:lpstr>Calibri</vt:lpstr>
      <vt:lpstr>Calibri Light</vt:lpstr>
      <vt:lpstr>Cordia New</vt:lpstr>
      <vt:lpstr>Courier New</vt:lpstr>
      <vt:lpstr>Gill Sans MT</vt:lpstr>
      <vt:lpstr>Open Sans</vt:lpstr>
      <vt:lpstr>Segoe UI</vt:lpstr>
      <vt:lpstr>Segoe UI Light</vt:lpstr>
      <vt:lpstr>Tahoma</vt:lpstr>
      <vt:lpstr>TH Sarabun New</vt:lpstr>
      <vt:lpstr>TH SarabunPSK</vt:lpstr>
      <vt:lpstr>Tw Cen MT</vt:lpstr>
      <vt:lpstr>Verdana</vt:lpstr>
      <vt:lpstr>Wingdings</vt:lpstr>
      <vt:lpstr>Wingdings 2</vt:lpstr>
      <vt:lpstr>Office Theme</vt:lpstr>
      <vt:lpstr>1_Solstice</vt:lpstr>
      <vt:lpstr>1_Office Theme</vt:lpstr>
      <vt:lpstr>2_Office Theme</vt:lpstr>
      <vt:lpstr>3_Office Theme</vt:lpstr>
      <vt:lpstr>PresentationGO</vt:lpstr>
      <vt:lpstr>4_Office Theme</vt:lpstr>
      <vt:lpstr>Median</vt:lpstr>
      <vt:lpstr>5_Office Theme</vt:lpstr>
      <vt:lpstr>WelcomeDoc</vt:lpstr>
      <vt:lpstr>PowerPoint Presentation</vt:lpstr>
      <vt:lpstr>PowerPoint Presentation</vt:lpstr>
      <vt:lpstr>ข้อกฎหมายที่เกี่ยวข้อง</vt:lpstr>
      <vt:lpstr>PowerPoint Presentation</vt:lpstr>
      <vt:lpstr>PowerPoint Presentation</vt:lpstr>
      <vt:lpstr>แนวทางการบริหารค่าบริการสาธารณสุขสำหรับผู้ที่มีภาวะพึ่งพิง ปีงบประมาณ 2564</vt:lpstr>
      <vt:lpstr>ข้อตกลงดำเนินงานร่วมกันเพื่อสนับสนุนการดำเนินงาน และงบประมาณเรื่องการจัดระบบการดูแลระยะยาว                    ด้านสาธารณสุขสำหรับผู้สูงอายุที่มีภาวะพึ่งพิง                     แบบบูรณาการของหน่วยบริการในสังกัดกระทรวงสาธารณสุข ปีงบประมาณ 2559                                                               ระหว่าง กระทรวงสาธารณสุข และ สำนักงานหลักประกันสุขภาพแห่งชาติ  เมื่อวันที่ 7 มกราคม 2559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159</dc:creator>
  <cp:lastModifiedBy>nhso 159</cp:lastModifiedBy>
  <cp:revision>34</cp:revision>
  <dcterms:created xsi:type="dcterms:W3CDTF">2020-12-21T07:22:22Z</dcterms:created>
  <dcterms:modified xsi:type="dcterms:W3CDTF">2020-12-23T01:52:06Z</dcterms:modified>
</cp:coreProperties>
</file>