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0C70B0-A3B0-4837-B8D4-5E395D7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380B95-29FE-45F4-A789-3BB3A82C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93B19-6612-4E0F-B824-9B990AC8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C326E2-1851-4480-93DF-0BCDDD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7368-357A-48C5-91A2-816D80DB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2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BF6D82-6ABC-4A32-A335-E6ECCFC3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108B7E8-CB2C-4477-8605-D92FFA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C32427-EE7D-4DE0-8999-44F43809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855876-F381-481F-8781-41FBDC91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47C0BA-140F-4CF4-8494-5AA12E25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0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B2291EB-7EA9-4D88-9DC8-AA73C402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EE6DD6-62A6-441F-8591-C9C6A97E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732423-AD09-46E1-A27D-8DBA6D13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37F41B-0101-4730-838D-B88121A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1C8FF6-60D9-4B9C-A90E-D3E547F7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776459-8FE8-4438-9C11-88F006BB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3C177-9274-4E3F-A3D8-A14B680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164886-A8C6-46DA-B562-62D5498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1DAA30-4693-4A15-84E6-F12CBC7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FD241D-B2AD-4491-B374-74F3201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9ED3F4-0333-47A6-8DE6-488266ED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BD6AC0-B3ED-4675-B9C8-DC3E338F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E56CE0-F89C-402E-A267-81C4F60C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17081E-C36D-4F06-ADBA-96887B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301D65-78FB-4188-8EF8-5B89356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520F86-360A-4091-B5D1-EB12EC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AA76A3-CE1C-4CA3-AC06-F4510DCC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B09BCE-1889-4BB2-AA87-0AE31973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46D944-B1CF-4B1F-B6B8-4EF86FA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E4A3AA-9F5A-4FAA-A1E0-C9CF4160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DF06A1-00CE-4C5B-95FA-1CA324B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6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1B3F69-EA97-4FC8-BE94-486AA927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6759A2-50DD-4681-B48D-CC8C3B8C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8FD549-ADB2-4AFC-9690-3F16FD0B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D327FA-E0D2-42A8-893D-F3D40E2A4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429781-A909-45E3-B8CD-97F7E884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C1CA8A4-1602-4490-93EB-C06D0AE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A4319B-22B2-44B4-9C57-BF008B9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3C85A1-6F23-4E1D-A26D-25DCADBF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E02EF1-C1B3-4D80-BA43-DFD7D3F9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ABE3E3-5546-431A-A159-5633A93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8D6F5-6CCC-4252-AAE6-1AF9B26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5E1F08-3C17-429C-9F4E-786246D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039A881-595B-452A-A1C5-DC16DEBA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D0E6D1-1177-4E9A-8CE6-FCFFFD4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221C97-B7F5-43EB-AC02-72E5ABB4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81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1F1FD7-F158-4C36-A081-96EE4E7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FD2577-C203-4C3D-901F-61C6CCD7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FF886E-5256-4BD3-8EE0-1D5516E3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0172DA-1A79-4AD6-AD8D-448DB07C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7031E9-F97B-49FE-8E97-7E950B0E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7A6987-533B-40B4-AED9-3DC0A32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2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B5BEF-D12B-4D26-9496-47DA78D1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C1AA5E2-5C12-4245-8838-5F02405D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5DF5F9E-FFED-40FF-85F1-A4F44B39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1A1493-4424-4E7C-8067-4B32851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BA2BC99-FC28-433A-A204-9892485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7C3F0-A66C-494F-9EFD-DABFA5A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8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97DA937-1113-4113-BB8F-6575CD6B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3AA2D-BE68-485E-9DED-69111CAA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7D831-A004-4E66-823D-16BB94D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D0D8B8-0646-4BC6-AF05-EC95B81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D39F40C-5CC5-4847-BA7C-AE99BAC3D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30BD3D53-914D-4EDE-AA0A-9FCD2CB60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40" y="173038"/>
            <a:ext cx="3859132" cy="6858000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A4F0CD9B-E19F-4FBE-9B68-CFB2E4B65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34" y="173038"/>
            <a:ext cx="3859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3F7891D4-9922-4D6F-82E9-015FA6DF3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958" y="80963"/>
            <a:ext cx="3859132" cy="6858000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FD1C5E0E-390B-4A22-B8AE-198719866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383" y="173038"/>
            <a:ext cx="3859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2970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18</cp:revision>
  <dcterms:created xsi:type="dcterms:W3CDTF">2018-12-26T08:31:02Z</dcterms:created>
  <dcterms:modified xsi:type="dcterms:W3CDTF">2018-12-28T12:20:12Z</dcterms:modified>
</cp:coreProperties>
</file>