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97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B0C70B0-A3B0-4837-B8D4-5E395D7EA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5380B95-29FE-45F4-A789-3BB3A82C4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3593B19-6612-4E0F-B824-9B990AC8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5C326E2-1851-4480-93DF-0BCDDD061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2AF7368-357A-48C5-91A2-816D80DB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623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FBF6D82-6ABC-4A32-A335-E6ECCFC3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108B7E8-CB2C-4477-8605-D92FFAB28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BC32427-EE7D-4DE0-8999-44F43809D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E855876-F381-481F-8781-41FBDC919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147C0BA-140F-4CF4-8494-5AA12E25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809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0B2291EB-7EA9-4D88-9DC8-AA73C4021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20EE6DD6-62A6-441F-8591-C9C6A97E9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8732423-AD09-46E1-A27D-8DBA6D13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537F41B-0101-4730-838D-B88121A1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51C8FF6-60D9-4B9C-A90E-D3E547F7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742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5776459-8FE8-4438-9C11-88F006BBD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F93C177-9274-4E3F-A3D8-A14B68003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8164886-A8C6-46DA-B562-62D5498C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F1DAA30-4693-4A15-84E6-F12CBC7DC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EFD241D-B2AD-4491-B374-74F32010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136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E9ED3F4-0333-47A6-8DE6-488266E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ABD6AC0-B3ED-4675-B9C8-DC3E338F4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FE56CE0-F89C-402E-A267-81C4F60C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B17081E-C36D-4F06-ADBA-96887B51A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C301D65-78FB-4188-8EF8-5B89356D7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666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520F86-360A-4091-B5D1-EB12ECA8B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AAA76A3-CE1C-4CA3-AC06-F4510DCCA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B09BCE-1889-4BB2-AA87-0AE319731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D46D944-B1CF-4B1F-B6B8-4EF86FA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DE4A3AA-9F5A-4FAA-A1E0-C9CF41607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BDF06A1-00CE-4C5B-95FA-1CA324BD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610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1B3F69-EA97-4FC8-BE94-486AA9274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06759A2-50DD-4681-B48D-CC8C3B8C8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C28FD549-ADB2-4AFC-9690-3F16FD0BA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90D327FA-E0D2-42A8-893D-F3D40E2A4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3D429781-A909-45E3-B8CD-97F7E8844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2C1CA8A4-1602-4490-93EB-C06D0AEB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37A4319B-22B2-44B4-9C57-BF008B93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863C85A1-6F23-4E1D-A26D-25DCADBF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53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EE02EF1-C1B3-4D80-BA43-DFD7D3F9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9ABE3E3-5546-431A-A159-5633A93D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AA48D6F5-6CCC-4252-AAE6-1AF9B26D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995E1F08-3C17-429C-9F4E-786246D75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624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039A881-595B-452A-A1C5-DC16DEBA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FD0E6D1-1177-4E9A-8CE6-FCFFFD46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C221C97-B7F5-43EB-AC02-72E5ABB40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581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31F1FD7-F158-4C36-A081-96EE4E76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2FD2577-C203-4C3D-901F-61C6CCD78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7FF886E-5256-4BD3-8EE0-1D5516E3E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20172DA-1A79-4AD6-AD8D-448DB07C3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77031E9-F97B-49FE-8E97-7E950B0E2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17A6987-533B-40B4-AED9-3DC0A327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120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BB5BEF-D12B-4D26-9496-47DA78D10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5C1AA5E2-5C12-4245-8838-5F02405D8B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5DF5F9E-FFED-40FF-85F1-A4F44B395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C1A1493-4424-4E7C-8067-4B32851A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BA2BC99-FC28-433A-A204-9892485F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197C3F0-A66C-494F-9EFD-DABFA5A8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889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697DA937-1113-4113-BB8F-6575CD6B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BA3AA2D-BE68-485E-9DED-69111CAA5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707D831-A004-4E66-823D-16BB94D0F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4D0D8B8-0646-4BC6-AF05-EC95B81EFA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D39F40C-5CC5-4847-BA7C-AE99BAC3D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088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7FC010-B325-41DF-90C2-1A12C5ADB7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26BA9B1-9AB3-43B9-BD19-FF6522EB2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D9BEF9D-5032-4A97-B031-BA1D52BE95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13" b="11882"/>
          <a:stretch/>
        </p:blipFill>
        <p:spPr>
          <a:xfrm>
            <a:off x="143354" y="104858"/>
            <a:ext cx="3858768" cy="6608763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EFF9851E-E18C-4685-B284-89CA28D513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70" b="10243"/>
          <a:stretch/>
        </p:blipFill>
        <p:spPr>
          <a:xfrm>
            <a:off x="4166616" y="140953"/>
            <a:ext cx="3858768" cy="6464384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FE203FA-BD38-4833-85C9-968ADEB104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83" b="8529"/>
          <a:stretch/>
        </p:blipFill>
        <p:spPr>
          <a:xfrm>
            <a:off x="8189878" y="140952"/>
            <a:ext cx="3858768" cy="646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2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7FC010-B325-41DF-90C2-1A12C5ADB7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26BA9B1-9AB3-43B9-BD19-FF6522EB2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2595FC9-BE5E-423A-A99A-C935A4855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8" b="11355"/>
          <a:stretch/>
        </p:blipFill>
        <p:spPr>
          <a:xfrm>
            <a:off x="8204013" y="216567"/>
            <a:ext cx="3858768" cy="6412831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2CE89E8-F0B1-4F60-A9CD-9C85C1131C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68" b="12698"/>
          <a:stretch/>
        </p:blipFill>
        <p:spPr>
          <a:xfrm>
            <a:off x="129219" y="216566"/>
            <a:ext cx="3858768" cy="641283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EF7C1D8-7A6B-46CD-9022-7A46309072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68" b="5856"/>
          <a:stretch/>
        </p:blipFill>
        <p:spPr>
          <a:xfrm>
            <a:off x="4166616" y="216566"/>
            <a:ext cx="3858768" cy="641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4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7FC010-B325-41DF-90C2-1A12C5ADB7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26BA9B1-9AB3-43B9-BD19-FF6522EB2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CD058F7F-EEA2-42F0-92F6-AF7D7A118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/>
          <a:stretch/>
        </p:blipFill>
        <p:spPr>
          <a:xfrm>
            <a:off x="5946000" y="172160"/>
            <a:ext cx="3859132" cy="6513680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2C846E9D-017B-41D5-8A44-49550CFD22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5154"/>
          <a:stretch/>
        </p:blipFill>
        <p:spPr>
          <a:xfrm>
            <a:off x="1805434" y="175878"/>
            <a:ext cx="3859132" cy="616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27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7FC010-B325-41DF-90C2-1A12C5ADB7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26BA9B1-9AB3-43B9-BD19-FF6522EB2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DEDD528-D093-4DE4-916B-FCFCA7D57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64" b="9056"/>
          <a:stretch/>
        </p:blipFill>
        <p:spPr>
          <a:xfrm>
            <a:off x="129620" y="405814"/>
            <a:ext cx="3858768" cy="564281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E5C9A3A-672B-41C5-AD8B-C6E36D8301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8" b="12595"/>
          <a:stretch/>
        </p:blipFill>
        <p:spPr>
          <a:xfrm>
            <a:off x="4166616" y="343797"/>
            <a:ext cx="3858768" cy="576684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637C841-15ED-4F3E-9C92-7744BBB1FD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45" b="12348"/>
          <a:stretch/>
        </p:blipFill>
        <p:spPr>
          <a:xfrm>
            <a:off x="8197516" y="467831"/>
            <a:ext cx="3864864" cy="56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028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แบบจอกว้าง</PresentationFormat>
  <Paragraphs>0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computer</dc:creator>
  <cp:lastModifiedBy>computer</cp:lastModifiedBy>
  <cp:revision>12</cp:revision>
  <dcterms:created xsi:type="dcterms:W3CDTF">2018-12-26T08:31:02Z</dcterms:created>
  <dcterms:modified xsi:type="dcterms:W3CDTF">2018-12-28T10:42:00Z</dcterms:modified>
</cp:coreProperties>
</file>