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0C70B0-A3B0-4837-B8D4-5E395D7EA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5380B95-29FE-45F4-A789-3BB3A82C4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3593B19-6612-4E0F-B824-9B990AC8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5C326E2-1851-4480-93DF-0BCDDD06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2AF7368-357A-48C5-91A2-816D80DB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623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BF6D82-6ABC-4A32-A335-E6ECCFC3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108B7E8-CB2C-4477-8605-D92FFAB28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BC32427-EE7D-4DE0-8999-44F43809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E855876-F381-481F-8781-41FBDC91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147C0BA-140F-4CF4-8494-5AA12E25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809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0B2291EB-7EA9-4D88-9DC8-AA73C4021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0EE6DD6-62A6-441F-8591-C9C6A97E9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8732423-AD09-46E1-A27D-8DBA6D13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537F41B-0101-4730-838D-B88121A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51C8FF6-60D9-4B9C-A90E-D3E547F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742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776459-8FE8-4438-9C11-88F006BB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F93C177-9274-4E3F-A3D8-A14B6800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8164886-A8C6-46DA-B562-62D5498C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F1DAA30-4693-4A15-84E6-F12CBC7D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EFD241D-B2AD-4491-B374-74F32010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13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9ED3F4-0333-47A6-8DE6-488266E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ABD6AC0-B3ED-4675-B9C8-DC3E338F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E56CE0-F89C-402E-A267-81C4F60C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B17081E-C36D-4F06-ADBA-96887B51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C301D65-78FB-4188-8EF8-5B89356D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66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520F86-360A-4091-B5D1-EB12ECA8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AAA76A3-CE1C-4CA3-AC06-F4510DCCA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B09BCE-1889-4BB2-AA87-0AE319731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D46D944-B1CF-4B1F-B6B8-4EF86FA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DE4A3AA-9F5A-4FAA-A1E0-C9CF4160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BDF06A1-00CE-4C5B-95FA-1CA324BD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610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1B3F69-EA97-4FC8-BE94-486AA927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06759A2-50DD-4681-B48D-CC8C3B8C8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28FD549-ADB2-4AFC-9690-3F16FD0BA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0D327FA-E0D2-42A8-893D-F3D40E2A4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D429781-A909-45E3-B8CD-97F7E8844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C1CA8A4-1602-4490-93EB-C06D0AEB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7A4319B-22B2-44B4-9C57-BF008B9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863C85A1-6F23-4E1D-A26D-25DCADBF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53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E02EF1-C1B3-4D80-BA43-DFD7D3F9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9ABE3E3-5546-431A-A159-5633A93D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8D6F5-6CCC-4252-AAE6-1AF9B26D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95E1F08-3C17-429C-9F4E-786246D7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624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039A881-595B-452A-A1C5-DC16DEBA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FD0E6D1-1177-4E9A-8CE6-FCFFFD46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C221C97-B7F5-43EB-AC02-72E5ABB4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81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1F1FD7-F158-4C36-A081-96EE4E76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2FD2577-C203-4C3D-901F-61C6CCD7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7FF886E-5256-4BD3-8EE0-1D5516E3E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20172DA-1A79-4AD6-AD8D-448DB07C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77031E9-F97B-49FE-8E97-7E950B0E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17A6987-533B-40B4-AED9-3DC0A327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120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BB5BEF-D12B-4D26-9496-47DA78D1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C1AA5E2-5C12-4245-8838-5F02405D8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5DF5F9E-FFED-40FF-85F1-A4F44B395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C1A1493-4424-4E7C-8067-4B32851A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BA2BC99-FC28-433A-A204-9892485F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197C3F0-A66C-494F-9EFD-DABFA5A8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889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697DA937-1113-4113-BB8F-6575CD6B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BA3AA2D-BE68-485E-9DED-69111CAA5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707D831-A004-4E66-823D-16BB94D0F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4D0D8B8-0646-4BC6-AF05-EC95B81EF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D39F40C-5CC5-4847-BA7C-AE99BAC3D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088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709757E-1A5B-4A7C-9D84-AD88E2DFA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2"/>
          <a:stretch/>
        </p:blipFill>
        <p:spPr>
          <a:xfrm>
            <a:off x="4264700" y="80963"/>
            <a:ext cx="3859132" cy="637300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0ED64D2-6FD8-4706-8243-E9573CDDC5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2"/>
          <a:stretch/>
        </p:blipFill>
        <p:spPr>
          <a:xfrm>
            <a:off x="8332868" y="80963"/>
            <a:ext cx="3859132" cy="637300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A6C300A-7A32-4DE8-93ED-682C10182A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1"/>
          <a:stretch/>
        </p:blipFill>
        <p:spPr>
          <a:xfrm>
            <a:off x="209038" y="80963"/>
            <a:ext cx="3859132" cy="63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2921552-B784-48DB-A09E-801496BCD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98"/>
          <a:stretch/>
        </p:blipFill>
        <p:spPr>
          <a:xfrm>
            <a:off x="94346" y="321893"/>
            <a:ext cx="3858768" cy="612435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0D9B57F-7FEF-4DDD-831C-95E0582897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98"/>
          <a:stretch/>
        </p:blipFill>
        <p:spPr>
          <a:xfrm>
            <a:off x="4131050" y="277904"/>
            <a:ext cx="3858768" cy="612435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BA06C18-965F-42BA-8E88-41FED3B97E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981"/>
          <a:stretch/>
        </p:blipFill>
        <p:spPr>
          <a:xfrm>
            <a:off x="8167754" y="321893"/>
            <a:ext cx="3858768" cy="60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465984E-9929-4B00-A66B-56E100A43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0366"/>
          <a:stretch/>
        </p:blipFill>
        <p:spPr>
          <a:xfrm>
            <a:off x="264467" y="173038"/>
            <a:ext cx="3858768" cy="606827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BFE6EB0-5CFE-48A4-8B5C-13BED8A76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87"/>
          <a:stretch/>
        </p:blipFill>
        <p:spPr>
          <a:xfrm>
            <a:off x="4263656" y="249865"/>
            <a:ext cx="3858768" cy="635827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7279429-DD05-4D9A-BB4D-2C8B089ED4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87"/>
          <a:stretch/>
        </p:blipFill>
        <p:spPr>
          <a:xfrm>
            <a:off x="8262845" y="173038"/>
            <a:ext cx="3858768" cy="63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2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15CCD38-767D-4DAB-8C25-A48ED336E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67" y="80963"/>
            <a:ext cx="3858768" cy="68580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08672B8-D338-4023-AA1E-D167BC9F2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"/>
          <a:stretch/>
        </p:blipFill>
        <p:spPr>
          <a:xfrm>
            <a:off x="5785028" y="173038"/>
            <a:ext cx="3859132" cy="64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792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แบบจอกว้าง</PresentationFormat>
  <Paragraphs>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computer</dc:creator>
  <cp:lastModifiedBy>computer</cp:lastModifiedBy>
  <cp:revision>11</cp:revision>
  <dcterms:created xsi:type="dcterms:W3CDTF">2018-12-26T08:31:02Z</dcterms:created>
  <dcterms:modified xsi:type="dcterms:W3CDTF">2018-12-28T11:43:18Z</dcterms:modified>
</cp:coreProperties>
</file>