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58" r:id="rId7"/>
    <p:sldId id="262" r:id="rId8"/>
    <p:sldId id="260" r:id="rId9"/>
    <p:sldId id="259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067F4F-1FF6-4714-B310-C0123830E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AF2A625-4AE8-4574-855A-EA2397915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D1979DD-8394-42E5-AAC0-6EDEDBD3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D286B49-6C74-49F8-B283-711902AE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F421E08-D670-40D8-885E-547BE359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05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3B5172D-5238-4AF9-9FBD-659B6DCB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BCBB6F5-C9F3-48D5-88A3-7C8A1558C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CAD094F-3D52-4E09-A9B2-5CB503F3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4BEF9C-8BEB-4B42-B17F-188BB559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1AC7589-D62C-42D8-8865-CCBE618D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06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36CAE59D-BD48-42C2-B99F-F9C591608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DDC48A8-CDBE-49EE-B604-3B2E7D7C5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48AB938-CC4B-421D-A6E6-C2DF322B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BAE6B43-853C-4E2C-B11E-28209E7F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58B00C8-FD99-408F-A53C-E520ED5D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981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0F1304-09D6-48D1-9B08-D9D90BFC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A88A937-9AD8-4DF5-BE70-43FBAA030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1479347-D624-49F9-8F28-520BE9EC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F90D297-26CB-4350-9D88-9EE3407B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A9AE01-A1A7-48C6-B03C-E5647781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49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BB24585-3D1E-4C7D-AABC-A79E5FA3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33C74AF-2FB7-4013-A684-2B36BCEE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D6A7723-68EE-4080-95D9-C6CD2DDD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93703F6-0A93-4652-BC87-1DFE2976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9AB3711-55EC-418B-97BE-E836C191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120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E93421-AA2A-491E-8241-ABC288C2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2776E1C-69CD-4842-A170-ABCBEAE60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682B373-4AFE-4DED-895F-1907E58DA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4736F71-754D-4549-8B77-0EEB4D06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0B7CB43-44D3-4D55-AEBF-2FE4259F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4694068-9B50-4597-A824-A5A857CD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59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6D6C65-3FEC-49B3-BF29-3C92314B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8ED4506-D7BB-4669-A065-35C49119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449A30D-F995-45DD-8155-C6BFA936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7301AF3-7C6A-4A98-8F86-CA5FDDD04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17F2842-6660-4B64-B34F-C8F4E10CA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795B1BA9-6FE0-4B36-B416-6702EE04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1D9312FB-FD5D-4E6C-A8A5-1E18A164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E0FFEBE-3602-4E8B-98EC-89141B6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24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B4F905-15D1-4ADD-86DD-4B81ACCB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9CA2BC6-7FBC-44FE-994F-6076A234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5EF51CD-4952-4275-BF5B-26E10413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44C6177-5C1E-484E-B06B-11BFE45D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655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E4F0CEB-B89F-4BC6-AFFF-D8669D04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E1F2CDA-3120-422F-8E2D-4DB32160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2788A99-9019-42C5-8033-F247C320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62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7D9470-2331-4EDE-9F96-05803084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C85B35-B15E-4E7D-9989-7312CB5DD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A85344B-6A25-498D-BBF2-4802910AE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97C05A4-FC50-4EFF-964F-32F12EE0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AD6ED07-1E84-4908-91F4-4B73DCEA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CFB04A0-0744-4183-B9E8-586A0CB4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857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047FDE-38FB-442B-9283-0D002CDE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08B2D56-9621-4438-8F38-2151B5E80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7A7027D-0ED0-41C4-9C0F-CA729065A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5CDDB9F-C96A-49FB-9032-8B749CFA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096FED0-3371-4A24-8105-CB14892E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9140310-55E8-4504-B9AA-B693345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330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C27F4A9-13CF-4EB9-A1BD-17D6F519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B477F57-C3DC-4E33-B15F-A861EEB28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5DF593D-AF8E-4E51-AFD2-AE5A56257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954A-F4FE-4950-90F4-F1B2DE8F8CDA}" type="datetimeFigureOut">
              <a:rPr lang="th-TH" smtClean="0"/>
              <a:t>09/03/63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9CAC3E9-04F9-48C3-84AB-B77B1392A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A0BB978-6A74-4FA6-B2AB-CDD33626C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198E-A738-48C8-A299-5C681E81BC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049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3F329D0-6D22-491C-BBD7-43C3ABC89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9631"/>
          <a:stretch/>
        </p:blipFill>
        <p:spPr>
          <a:xfrm rot="16200000">
            <a:off x="-806588" y="1600728"/>
            <a:ext cx="6008917" cy="356958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4EC7385-2F6C-4B4A-8906-3CAE79D7AB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r="10251"/>
          <a:stretch/>
        </p:blipFill>
        <p:spPr>
          <a:xfrm rot="16200000">
            <a:off x="2867549" y="1821789"/>
            <a:ext cx="6254486" cy="321442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EF8742A-43EA-480A-83C7-C7E1555401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r="6980"/>
          <a:stretch/>
        </p:blipFill>
        <p:spPr>
          <a:xfrm rot="16200000">
            <a:off x="6765677" y="1499521"/>
            <a:ext cx="6254488" cy="37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8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6619401-45C4-47D0-AE14-0CD9DA6F6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-2277" r="6972" b="2277"/>
          <a:stretch/>
        </p:blipFill>
        <p:spPr>
          <a:xfrm rot="16200000">
            <a:off x="-1065883" y="1459993"/>
            <a:ext cx="6325205" cy="389230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8FC0AF2-FB9D-4803-9359-A069442CD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4" r="8724"/>
          <a:stretch/>
        </p:blipFill>
        <p:spPr>
          <a:xfrm rot="16200000">
            <a:off x="2977718" y="1397337"/>
            <a:ext cx="6325208" cy="4017617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E3605808-EBD8-4390-AC0D-D765DD4A7D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r="13613"/>
          <a:stretch/>
        </p:blipFill>
        <p:spPr>
          <a:xfrm rot="16200000">
            <a:off x="6883357" y="1597955"/>
            <a:ext cx="6325207" cy="36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1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90392BA-655A-49AB-9D82-B883796B0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r="7636"/>
          <a:stretch/>
        </p:blipFill>
        <p:spPr>
          <a:xfrm rot="16200000">
            <a:off x="-260934" y="1602081"/>
            <a:ext cx="6410132" cy="365383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94E70F5-3A10-4C6A-B751-552F8AAAA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13926"/>
          <a:stretch/>
        </p:blipFill>
        <p:spPr>
          <a:xfrm rot="16200000">
            <a:off x="4259001" y="1389128"/>
            <a:ext cx="6410133" cy="40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0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3EF520F-8FDD-4DAC-B9C0-699A6E891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8" r="6663"/>
          <a:stretch/>
        </p:blipFill>
        <p:spPr>
          <a:xfrm rot="16200000">
            <a:off x="6957910" y="1699725"/>
            <a:ext cx="6176867" cy="345854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E520ED2-F4F5-491E-BE66-57F6D2C6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4029"/>
          <a:stretch/>
        </p:blipFill>
        <p:spPr>
          <a:xfrm rot="16200000">
            <a:off x="2815116" y="1612142"/>
            <a:ext cx="6176868" cy="363371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090ED178-B2A8-4185-8C5B-046130367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r="3501"/>
          <a:stretch/>
        </p:blipFill>
        <p:spPr>
          <a:xfrm rot="16200000">
            <a:off x="-1231452" y="1795954"/>
            <a:ext cx="6176868" cy="32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286B159-479A-4E96-8FA1-1153571D7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5224"/>
          <a:stretch/>
        </p:blipFill>
        <p:spPr>
          <a:xfrm rot="16200000">
            <a:off x="1599233" y="1801399"/>
            <a:ext cx="5840964" cy="315256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007A5DB-20E2-4C50-9794-9966C39C1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/>
          <a:stretch/>
        </p:blipFill>
        <p:spPr>
          <a:xfrm rot="16200000">
            <a:off x="-1285385" y="1852561"/>
            <a:ext cx="5840965" cy="305024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603F9EA-310A-40EA-A6C2-2AEB39EE16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r="10872"/>
          <a:stretch/>
        </p:blipFill>
        <p:spPr>
          <a:xfrm rot="16200000">
            <a:off x="4840637" y="1693902"/>
            <a:ext cx="5980924" cy="3470195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808286C-AFC8-45C4-A02F-3A99AC07BA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 r="6614"/>
          <a:stretch/>
        </p:blipFill>
        <p:spPr>
          <a:xfrm rot="16200000">
            <a:off x="7829966" y="1936131"/>
            <a:ext cx="5859629" cy="28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2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199023D-9B99-450D-8576-8D75BEA6A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7"/>
          <a:stretch/>
        </p:blipFill>
        <p:spPr>
          <a:xfrm rot="16200000">
            <a:off x="2756939" y="2022224"/>
            <a:ext cx="6377477" cy="297683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7CDD3A5-308B-4E83-97F3-B9F24ED40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1"/>
          <a:stretch/>
        </p:blipFill>
        <p:spPr>
          <a:xfrm rot="16200000">
            <a:off x="-899167" y="2038805"/>
            <a:ext cx="6377478" cy="294367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5AEBC54-06EB-4B7E-AC83-56CFC3AB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r="8480"/>
          <a:stretch/>
        </p:blipFill>
        <p:spPr>
          <a:xfrm rot="16200000">
            <a:off x="6639775" y="1608269"/>
            <a:ext cx="6204857" cy="3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9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AC387FF-25AC-47F1-8F4D-F8DCC54B0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4" r="10251"/>
          <a:stretch/>
        </p:blipFill>
        <p:spPr>
          <a:xfrm rot="16200000">
            <a:off x="2883207" y="1959836"/>
            <a:ext cx="6425585" cy="293832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0584FD0-65FA-4071-8190-CA9A58B7E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11179"/>
          <a:stretch/>
        </p:blipFill>
        <p:spPr>
          <a:xfrm rot="16200000">
            <a:off x="-896415" y="1761350"/>
            <a:ext cx="6425585" cy="3307536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B13499A-304B-450F-BE8B-68EB5B296B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4"/>
          <a:stretch/>
        </p:blipFill>
        <p:spPr>
          <a:xfrm rot="16200000">
            <a:off x="6648947" y="1747466"/>
            <a:ext cx="6453351" cy="33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BA14578-6615-47A4-8685-511BAA05F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8609"/>
          <a:stretch/>
        </p:blipFill>
        <p:spPr>
          <a:xfrm rot="16200000">
            <a:off x="7069667" y="1621800"/>
            <a:ext cx="6008914" cy="36144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28E2593-6F4E-4E48-A3EC-14F86186A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>
          <a:xfrm rot="16200000">
            <a:off x="3535646" y="1973727"/>
            <a:ext cx="6280464" cy="318209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3CD04A2-ACF5-46A4-8841-D8441B7CA5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29"/>
          <a:stretch/>
        </p:blipFill>
        <p:spPr>
          <a:xfrm>
            <a:off x="2078213" y="424541"/>
            <a:ext cx="3165595" cy="628046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502B814-6612-40FB-A328-4543B02422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9"/>
          <a:stretch/>
        </p:blipFill>
        <p:spPr>
          <a:xfrm rot="16200000">
            <a:off x="-1669800" y="2112412"/>
            <a:ext cx="6280465" cy="29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5ACF034-B5D8-436F-AB1A-B6BEC7BC6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r="8327"/>
          <a:stretch/>
        </p:blipFill>
        <p:spPr>
          <a:xfrm rot="16200000">
            <a:off x="1978889" y="1671650"/>
            <a:ext cx="6522096" cy="385060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088C9B2-C492-4B49-A023-0A062248B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/>
          <a:stretch/>
        </p:blipFill>
        <p:spPr>
          <a:xfrm rot="16200000">
            <a:off x="-1051730" y="1601850"/>
            <a:ext cx="5822302" cy="365429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05DB008-E859-407E-BD17-2569C4C93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1" r="6365"/>
          <a:stretch/>
        </p:blipFill>
        <p:spPr>
          <a:xfrm rot="16200000">
            <a:off x="7915839" y="-262488"/>
            <a:ext cx="3271109" cy="385060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A2B2E52-EA72-4171-A552-874B8421C1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r="11296"/>
          <a:stretch/>
        </p:blipFill>
        <p:spPr>
          <a:xfrm rot="16200000">
            <a:off x="7927866" y="2996593"/>
            <a:ext cx="3247053" cy="38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472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แบบจอกว้าง</PresentationFormat>
  <Paragraphs>0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4</cp:revision>
  <dcterms:created xsi:type="dcterms:W3CDTF">2020-03-09T08:19:42Z</dcterms:created>
  <dcterms:modified xsi:type="dcterms:W3CDTF">2020-03-09T09:05:32Z</dcterms:modified>
</cp:coreProperties>
</file>