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ผู้สูงวัยสุขภาพดี  ชีวีมีสุข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ประจำปีงบประมาณ256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46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60622" y="972307"/>
            <a:ext cx="9601196" cy="833967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แทนคำขอบคุณ</a:t>
            </a:r>
            <a:b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สำหรับผู้เข้าร่วมโครงการ</a:t>
            </a:r>
            <a:endParaRPr lang="th-TH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8" name="Picture 2" descr="23962 #2_๑๙๐๙๒๔_0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40" y="682929"/>
            <a:ext cx="3368549" cy="263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โครงผู้สูงอายุ 62_๑๙๐๙๒๓_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94" y="2951163"/>
            <a:ext cx="3219450" cy="263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651" y="682928"/>
            <a:ext cx="3323809" cy="263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23962 #2_๑๙๐๙๒๔_00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9" y="3621088"/>
            <a:ext cx="3368549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โครงผู้สูงอายุ 62_๑๙๐๙๒๓_0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51" y="3621088"/>
            <a:ext cx="3323809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7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 txBox="1">
            <a:spLocks/>
          </p:cNvSpPr>
          <p:nvPr/>
        </p:nvSpPr>
        <p:spPr>
          <a:xfrm>
            <a:off x="4312708" y="-72126"/>
            <a:ext cx="3236383" cy="1319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600" b="1" dirty="0" smtClean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542" y="529433"/>
            <a:ext cx="3865358" cy="257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540" y="529433"/>
            <a:ext cx="3691383" cy="261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3378357"/>
            <a:ext cx="3490221" cy="267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547" y="3378357"/>
            <a:ext cx="3308153" cy="267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645" y="3378357"/>
            <a:ext cx="3611497" cy="267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>
          <a:xfrm>
            <a:off x="8110333" y="3695700"/>
            <a:ext cx="3276190" cy="1651000"/>
          </a:xfrm>
        </p:spPr>
        <p:txBody>
          <a:bodyPr>
            <a:normAutofit/>
          </a:bodyPr>
          <a:lstStyle/>
          <a:p>
            <a:r>
              <a:rPr lang="th-TH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ฝึกบริหารร่างกายด้วยท่า มณีเวช</a:t>
            </a:r>
            <a:endParaRPr lang="th-TH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57" y="558801"/>
            <a:ext cx="3549866" cy="27178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856" y="584348"/>
            <a:ext cx="3409744" cy="269225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3" y="558800"/>
            <a:ext cx="3276190" cy="2717799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3462490"/>
            <a:ext cx="3377023" cy="259848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856" y="3462490"/>
            <a:ext cx="3228571" cy="2598488"/>
          </a:xfrm>
          <a:prstGeom prst="rect">
            <a:avLst/>
          </a:prstGeom>
        </p:spPr>
      </p:pic>
      <p:sp>
        <p:nvSpPr>
          <p:cNvPr id="11" name="ตัวแทนเนื้อหา 2"/>
          <p:cNvSpPr txBox="1">
            <a:spLocks/>
          </p:cNvSpPr>
          <p:nvPr/>
        </p:nvSpPr>
        <p:spPr>
          <a:xfrm>
            <a:off x="4177123" y="-101053"/>
            <a:ext cx="3236383" cy="1319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600" b="1" dirty="0" smtClean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12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452" y="656311"/>
            <a:ext cx="3562148" cy="25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0" y="588987"/>
            <a:ext cx="3236383" cy="131970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</a:p>
          <a:p>
            <a:pPr marL="0" indent="0" algn="ctr">
              <a:buNone/>
            </a:pP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ฝึกทำพิมเสนน้ำ</a:t>
            </a:r>
            <a:endParaRPr lang="th-TH" sz="3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6" name="Picture 2" descr="23962_๑๙๐๙๒๓_0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656311"/>
            <a:ext cx="3440112" cy="25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23962_๑๙๐๙๒๓_0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3266497"/>
            <a:ext cx="3465512" cy="286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โครงการ ผู้สูงอายุ_๑๙๐๙๒๓_0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3304596"/>
            <a:ext cx="3483724" cy="282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12962 โครงการผู้สูงอายุ (บ่าย)_๑๙๐๙๒๓_0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3304597"/>
            <a:ext cx="3465512" cy="2822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87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3962 #2_๑๙๐๙๒๔_0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542050"/>
            <a:ext cx="3808412" cy="275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45" y="3516285"/>
            <a:ext cx="3797091" cy="268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1" y="3516285"/>
            <a:ext cx="3776314" cy="268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228" y="479766"/>
            <a:ext cx="3906076" cy="281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ตัวแทนเนื้อหา 2"/>
          <p:cNvSpPr txBox="1">
            <a:spLocks/>
          </p:cNvSpPr>
          <p:nvPr/>
        </p:nvSpPr>
        <p:spPr>
          <a:xfrm>
            <a:off x="4171845" y="-117802"/>
            <a:ext cx="3236383" cy="1319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600" b="1" dirty="0" smtClean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86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 descr="23962_๑๙๐๙๒๓_0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95300"/>
            <a:ext cx="3543300" cy="276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390" y="589046"/>
            <a:ext cx="3628810" cy="267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238" y="589046"/>
            <a:ext cx="3495462" cy="267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539" y="3264344"/>
            <a:ext cx="3594473" cy="297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23962 #2_๑๙๐๙๒๓_00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99" y="3334028"/>
            <a:ext cx="3708401" cy="278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452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35858" y="185522"/>
            <a:ext cx="9601196" cy="1151468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กิจกรรมอบรมฟื้นฟูแกนนำด้านการดูแลส่งเสริมสุขภาพผู้สูงอายุ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88" y="1074895"/>
            <a:ext cx="3469211" cy="258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คืนข้อมูล โครงการแม่และเด็ก_๑๙๐๙๒๓_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33" y="1082990"/>
            <a:ext cx="3424600" cy="257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คืนข้อมูล โครงการแม่และเด็ก_๑๙๐๙๒๓_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67" y="1074895"/>
            <a:ext cx="3360933" cy="257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256" y="3784600"/>
            <a:ext cx="3386667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438" y="3784600"/>
            <a:ext cx="3485862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49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3"/>
          <p:cNvSpPr>
            <a:spLocks noGrp="1"/>
          </p:cNvSpPr>
          <p:nvPr>
            <p:ph idx="1"/>
          </p:nvPr>
        </p:nvSpPr>
        <p:spPr>
          <a:xfrm>
            <a:off x="1168401" y="702732"/>
            <a:ext cx="9601196" cy="510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ผลสัมฤทธิ์ตามวัตถุประสงค์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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บรรลุตามวัตถุประสงค์ของโครงการ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2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เบิกจ่ายงบประมาณ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งบประมาณที่ได้รับการอนุมัติ	......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25,000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 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งบประมาณเบิกจ่ายจริง 		......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25,000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 บาท   คิดเป็นร้อยละ .....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</a:t>
            </a:r>
            <a:r>
              <a:rPr lang="en-US" sz="28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....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งบประมาณเหลือส่งคืนกองทุนฯ	..........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 บาท     คิดเป็นร้อยละ ........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</a:t>
            </a:r>
            <a:r>
              <a:rPr lang="en-US" sz="28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...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</a:t>
            </a:r>
          </a:p>
        </p:txBody>
      </p:sp>
      <p:cxnSp>
        <p:nvCxnSpPr>
          <p:cNvPr id="6" name="ตัวเชื่อมต่อตรง 5"/>
          <p:cNvCxnSpPr/>
          <p:nvPr/>
        </p:nvCxnSpPr>
        <p:spPr>
          <a:xfrm flipV="1">
            <a:off x="1765300" y="1244600"/>
            <a:ext cx="4318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54102" y="12996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ปัญหา/อุปสรรค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27100" y="2417232"/>
            <a:ext cx="10337799" cy="3318936"/>
          </a:xfrm>
        </p:spPr>
        <p:txBody>
          <a:bodyPr>
            <a:noAutofit/>
          </a:bodyPr>
          <a:lstStyle/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ผู้สูงอายุ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บางท่าน ไม่สามารถเข้าร่วมกิจกรรมได้ เนื่องจากสุขภาพร่างกายไม่แข็งแรง </a:t>
            </a:r>
            <a:endParaRPr lang="th-TH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ในการการจัดกิจกรรมช่วงบ่าย ผู้สูงอายุบางท่านง่วงนอน จึงไม่ให้ความร่วมมือในการทำกิจกรรมกลุ่ม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การฝึกบริหารร่างกายผู้สูงอายุบางท่านไม่สามารถยืนนานๆ ได้ จึงไม่สามารถฝึกบริหารร่างกายได้อย่างเต็มที่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54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644396"/>
            <a:ext cx="10855739" cy="557860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63719" y="2344897"/>
            <a:ext cx="9430576" cy="1303867"/>
          </a:xfrm>
        </p:spPr>
        <p:txBody>
          <a:bodyPr>
            <a:normAutofit/>
          </a:bodyPr>
          <a:lstStyle/>
          <a:p>
            <a:r>
              <a:rPr lang="th-TH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ขอบคุณครับ</a:t>
            </a:r>
            <a:endParaRPr lang="th-TH" sz="6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772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90602" y="347132"/>
            <a:ext cx="9601196" cy="1303867"/>
          </a:xfrm>
        </p:spPr>
        <p:txBody>
          <a:bodyPr/>
          <a:lstStyle/>
          <a:p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หลักการและเหตุผล </a:t>
            </a:r>
            <a:endParaRPr lang="th-TH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16000" y="1426632"/>
            <a:ext cx="10147300" cy="3318936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ประเทศ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ไทยเข้าสู่การเป็นสังคมผู้สูงวัยคือ มีประชากรอายุ ๖๐ ปี คิดเป็นสัดส่วนมากกว่าร้อยละ ๑๐ 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ประชากร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ทั้งหมด  รัฐบาลจึง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ให้ความสำคัญกับการที่ประเทศไทยกำลังเข้าสู่สังคม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    โดย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มีนโยบายมุ่งเน้นในการดูแลผู้สูงอายุเพื่อเตรียมความพร้อมเข้าสู่สังคม ผู้สูงอายุอย่างสมบูรณ์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ปัญหาผู้สูงอายุด้านสาธารณสุข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คือการเข้าถึงระบบบริการสุขภาพด้วยความยากลำบาก และในการดำเนินชีวิตประจำวันต้องพึ่งพา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ผู้ดูแล  มี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การปฏิบัติตัวไม่เหมาะสมกับโรคที่เป็น ดังนั้นเพื่อให้เกิดความร่วมมือร่วมใจในการดูแลของ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เพื่อให้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กลุ่มเป้าหมายมีสุขภาวะที่ดี  สามารถดำเนินชีวิตประจำวันได้โดยพึ่งพาผู้อื่นน้อยที่สุด ซึ่งจะทำให้ผู้สูงอายุรู้สึกมีคุณค่า รู้จักใช้เวลาว่างให้เกิดประโยชน์ และมีความสุขในการดำเนินชีวิตต่อไป การเตรียมความพร้อมเพื่อรองรับสังคมผู้สูงอายุและสภาพปัญหาของผู้สูงอายุจึงเป็นประเด็นสำคัญของพื้นที่ตำบลควนโดน 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61318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52502" y="677332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7301" y="1490132"/>
            <a:ext cx="9601196" cy="331893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เพื่อให้ผู้สูงอายุมีความรู้ความเข้าใจ ปรับเปลี่ยนพฤติกรรมในการดูแลสุขภาพอนามัยของตนเองทั้งด้านโภชนาการ การฟื้นฟูสมรรถภาพร่างกายและจิตใจ ใช้เวลาว่างให้เป็น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เพื่อเป็นการสร้างขวัญ และกำลังใจให้ผู้สูงอายุมีทัศนคติที่ดีต่อการดูแลสุขภาพให้แข็งแรงเพื่อดำรงอยู่ในสังคมอย่างมีคุณค่า </a:t>
            </a:r>
            <a:endParaRPr lang="th-TH" sz="32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เพื่อสร้างแกนนำด้านการดูแลส่งเสริมสุขภาพผู้สูงอายุ  ให้มีความรู้ ทักษะในการดูแล ส่งเสริม ฟื้นฟูสุขภาพผู้สูงอายุในพื้นที่รับผิดชอบ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346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80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</a:t>
            </a:r>
            <a:endParaRPr lang="th-TH" sz="80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53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19100" y="410632"/>
            <a:ext cx="11391900" cy="1816101"/>
          </a:xfrm>
        </p:spPr>
        <p:txBody>
          <a:bodyPr>
            <a:noAutofit/>
          </a:bodyPr>
          <a:lstStyle/>
          <a:p>
            <a:pPr algn="l"/>
            <a:r>
              <a:rPr lang="th-TH" sz="28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    </a:t>
            </a:r>
            <a:r>
              <a:rPr lang="th-TH" sz="40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  <a:r>
              <a:rPr lang="th-TH" sz="40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สานสัมพันธ์ผู้สูงวัยและฝึกทักษะ</a:t>
            </a:r>
            <a:r>
              <a:rPr lang="th-TH" sz="40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</a:t>
            </a:r>
            <a:r>
              <a:rPr lang="th-TH" sz="32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จัดกิจกรรมจำนวน 2 รุ่น  รุ่นละ 40 คน  รุ่นที่1 ประกอบด้วย หมู่ 2,4,6,10 รุ่นที่ 2 ประกอบด้วย หมู่ 3,7,8,9 </a:t>
            </a:r>
            <a:r>
              <a:rPr lang="th-TH" sz="28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8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9" y="2621864"/>
            <a:ext cx="3937002" cy="300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733" y="2621864"/>
            <a:ext cx="4218761" cy="300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1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4832122" y="-101574"/>
            <a:ext cx="2920999" cy="1329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289" y="613860"/>
            <a:ext cx="3820847" cy="262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647754"/>
            <a:ext cx="3891169" cy="262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1" y="3397151"/>
            <a:ext cx="3591996" cy="271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339" y="3466139"/>
            <a:ext cx="3657461" cy="268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>
          <a:xfrm>
            <a:off x="8041342" y="4108350"/>
            <a:ext cx="3414058" cy="1625600"/>
          </a:xfrm>
        </p:spPr>
        <p:txBody>
          <a:bodyPr>
            <a:noAutofit/>
          </a:bodyPr>
          <a:lstStyle/>
          <a:p>
            <a:r>
              <a:rPr lang="th-TH" sz="32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วิทยากร</a:t>
            </a:r>
            <a:br>
              <a:rPr lang="th-TH" sz="32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นักกายภาพบำบัด</a:t>
            </a:r>
            <a:br>
              <a:rPr lang="th-TH" sz="32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จากรพ.ควนโดน</a:t>
            </a:r>
            <a:br>
              <a:rPr lang="th-TH" sz="32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ให้ความรู้เรื่องโรคที่พบบ่อยในผู้สูงอายุ และการดูแลตนเอง</a:t>
            </a:r>
            <a:endParaRPr lang="th-TH" sz="32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1" y="664634"/>
            <a:ext cx="3445824" cy="252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1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7" y="524182"/>
            <a:ext cx="3728536" cy="284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23962 #2_๑๙๐๙๒๓_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524182"/>
            <a:ext cx="3597152" cy="284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169" y="524182"/>
            <a:ext cx="3427231" cy="284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23962 #2_๑๙๐๙๒๓_0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9" y="3594100"/>
            <a:ext cx="3668994" cy="273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23962 #2_๑๙๐๙๒๓_0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594100"/>
            <a:ext cx="34417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23962 #2_๑๙๐๙๒๓_00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69" y="3594100"/>
            <a:ext cx="3325631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ตัวแทนเนื้อหา 2"/>
          <p:cNvSpPr txBox="1">
            <a:spLocks/>
          </p:cNvSpPr>
          <p:nvPr/>
        </p:nvSpPr>
        <p:spPr>
          <a:xfrm>
            <a:off x="4889501" y="-101600"/>
            <a:ext cx="2920999" cy="1329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40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383117" y="690714"/>
            <a:ext cx="3236383" cy="131970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</a:p>
          <a:p>
            <a:pPr marL="0" indent="0" algn="ctr">
              <a:buNone/>
            </a:pP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ฝึกทำพิมเสนน้ำ</a:t>
            </a:r>
            <a:endParaRPr lang="th-TH" sz="3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709762"/>
            <a:ext cx="3479800" cy="242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838" y="690714"/>
            <a:ext cx="3458962" cy="2447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23962 #2_๑๙๐๙๒๔_0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" y="3265488"/>
            <a:ext cx="3503083" cy="262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23962 #2_๑๙๐๙๒๔_0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412331"/>
            <a:ext cx="3440112" cy="248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>
          <a:xfrm>
            <a:off x="8296806" y="3927210"/>
            <a:ext cx="3107794" cy="1303867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วิทยากรจาก</a:t>
            </a:r>
            <a:br>
              <a:rPr lang="th-TH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กลุ่มวิสาหกิจชุมชน ตำบลควน</a:t>
            </a:r>
            <a:r>
              <a:rPr lang="th-TH" dirty="0" err="1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สตอ</a:t>
            </a:r>
            <a:endParaRPr lang="th-TH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ตัวแทนเนื้อหา 2"/>
          <p:cNvSpPr txBox="1">
            <a:spLocks/>
          </p:cNvSpPr>
          <p:nvPr/>
        </p:nvSpPr>
        <p:spPr>
          <a:xfrm>
            <a:off x="4895622" y="-101574"/>
            <a:ext cx="2920999" cy="1329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07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 descr="23962 #2_๑๙๐๙๒๔_0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495300"/>
            <a:ext cx="3411853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495300"/>
            <a:ext cx="3606800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429" y="2030566"/>
            <a:ext cx="3602354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1" y="3351366"/>
            <a:ext cx="3464240" cy="290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070" y="3448999"/>
            <a:ext cx="3670688" cy="271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ตัวแทนเนื้อหา 2"/>
          <p:cNvSpPr txBox="1">
            <a:spLocks/>
          </p:cNvSpPr>
          <p:nvPr/>
        </p:nvSpPr>
        <p:spPr>
          <a:xfrm>
            <a:off x="4832122" y="-101574"/>
            <a:ext cx="2920999" cy="1329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รุ่นที่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27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ีวภาพ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</TotalTime>
  <Words>242</Words>
  <Application>Microsoft Office PowerPoint</Application>
  <PresentationFormat>แบบจอกว้าง</PresentationFormat>
  <Paragraphs>38</Paragraphs>
  <Slides>19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6" baseType="lpstr">
      <vt:lpstr>Angsana New</vt:lpstr>
      <vt:lpstr>Arial</vt:lpstr>
      <vt:lpstr>Cordia New</vt:lpstr>
      <vt:lpstr>Garamond</vt:lpstr>
      <vt:lpstr>TH SarabunPSK</vt:lpstr>
      <vt:lpstr>Wingdings</vt:lpstr>
      <vt:lpstr>ชีวภาพ</vt:lpstr>
      <vt:lpstr>โครงการ ส่งเสริมผู้สูงวัยสุขภาพดี  ชีวีมีสุข</vt:lpstr>
      <vt:lpstr>หลักการและเหตุผล </vt:lpstr>
      <vt:lpstr>วัตถุประสงค์ </vt:lpstr>
      <vt:lpstr>ผลการดำเนินงาน</vt:lpstr>
      <vt:lpstr>                                กิจกรรมสานสัมพันธ์ผู้สูงวัยและฝึกทักษะอาชีพ จัดกิจกรรมจำนวน 2 รุ่น  รุ่นละ 40 คน  รุ่นที่1 ประกอบด้วย หมู่ 2,4,6,10 รุ่นที่ 2 ประกอบด้วย หมู่ 3,7,8,9   </vt:lpstr>
      <vt:lpstr>วิทยากร นักกายภาพบำบัด จากรพ.ควนโดน ให้ความรู้เรื่องโรคที่พบบ่อยในผู้สูงอายุ และการดูแลตนเอง</vt:lpstr>
      <vt:lpstr>งานนำเสนอ PowerPoint</vt:lpstr>
      <vt:lpstr>วิทยากรจาก กลุ่มวิสาหกิจชุมชน ตำบลควนสตอ</vt:lpstr>
      <vt:lpstr>งานนำเสนอ PowerPoint</vt:lpstr>
      <vt:lpstr>แทนคำขอบคุณ สำหรับผู้เข้าร่วมโครงการ</vt:lpstr>
      <vt:lpstr>งานนำเสนอ PowerPoint</vt:lpstr>
      <vt:lpstr>ฝึกบริหารร่างกายด้วยท่า มณีเวช</vt:lpstr>
      <vt:lpstr>งานนำเสนอ PowerPoint</vt:lpstr>
      <vt:lpstr>งานนำเสนอ PowerPoint</vt:lpstr>
      <vt:lpstr>งานนำเสนอ PowerPoint</vt:lpstr>
      <vt:lpstr>กิจกรรมอบรมฟื้นฟูแกนนำด้านการดูแลส่งเสริมสุขภาพผู้สูงอายุ</vt:lpstr>
      <vt:lpstr>งานนำเสนอ PowerPoint</vt:lpstr>
      <vt:lpstr>ปัญหา/อุปสรรค  </vt:lpstr>
      <vt:lpstr>ขอบคุณครับ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 ส่งเสริมผู้สูงวัยสุขภาพดี  ชีวีมีสุข</dc:title>
  <dc:creator>ACER</dc:creator>
  <cp:lastModifiedBy>ACER</cp:lastModifiedBy>
  <cp:revision>17</cp:revision>
  <dcterms:created xsi:type="dcterms:W3CDTF">2019-09-28T08:04:39Z</dcterms:created>
  <dcterms:modified xsi:type="dcterms:W3CDTF">2019-09-30T05:02:24Z</dcterms:modified>
</cp:coreProperties>
</file>