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83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85" r:id="rId14"/>
    <p:sldId id="267" r:id="rId15"/>
    <p:sldId id="286" r:id="rId16"/>
    <p:sldId id="287" r:id="rId17"/>
    <p:sldId id="279" r:id="rId18"/>
    <p:sldId id="269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7D4515A-17BE-42A5-A3BF-7D4F9768A623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5AE50A2-02C7-4F3E-ABB2-F26A37F003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357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3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4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7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43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6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9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9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2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0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9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2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3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7835" y="1189916"/>
            <a:ext cx="11693541" cy="2105541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สรุปผลการดำเนินการโครงการ</a:t>
            </a:r>
            <a:br>
              <a:rPr lang="th-TH" sz="5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en-US" sz="5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sz="5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ส่งเสริมการเคลื่อนไหวทางกาย หมู่บ้านบาโงกาเสาะ</a:t>
            </a:r>
            <a:r>
              <a:rPr lang="en-US" sz="5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”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786604" y="4748083"/>
            <a:ext cx="6783355" cy="1096899"/>
          </a:xfrm>
        </p:spPr>
        <p:txBody>
          <a:bodyPr>
            <a:noAutofit/>
          </a:bodyPr>
          <a:lstStyle/>
          <a:p>
            <a:pPr algn="r"/>
            <a:r>
              <a:rPr lang="th-TH" sz="2800" b="1" dirty="0">
                <a:solidFill>
                  <a:schemeClr val="tx1"/>
                </a:solidFill>
              </a:rPr>
              <a:t>โดย ชมรมอาสาสมัครสาธารณสุขประจำหมู่บ้าน</a:t>
            </a:r>
          </a:p>
          <a:p>
            <a:pPr algn="r"/>
            <a:r>
              <a:rPr lang="th-TH" sz="2800" b="1" dirty="0">
                <a:solidFill>
                  <a:schemeClr val="tx1"/>
                </a:solidFill>
              </a:rPr>
              <a:t>บ้านบาโงกาเสาะ หมู่ที่ 4 ตำบลดาโต๊ะ อำเภอหนองจิก จังหวัดปัตตานี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611" y="203540"/>
            <a:ext cx="2947554" cy="128305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DC59CF6-64B9-4807-BEBB-B1A049E0DE3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259" y="3429000"/>
            <a:ext cx="3390900" cy="254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59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72434" y="1359307"/>
            <a:ext cx="11256230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การสาธิต</a:t>
            </a:r>
            <a:r>
              <a:rPr lang="th-TH" sz="36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อุปกรณ์การออกกำลังกาย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ด้วยยางยืด</a:t>
            </a:r>
            <a:endParaRPr lang="th-TH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9D8A68E-5ED9-4DBF-BA0A-7FBC09299FFB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73" b="-307"/>
          <a:stretch/>
        </p:blipFill>
        <p:spPr bwMode="auto">
          <a:xfrm>
            <a:off x="682977" y="2555844"/>
            <a:ext cx="3723640" cy="280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376A2B5-A7DF-4C11-80A0-1B561610AEC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283" y="2555844"/>
            <a:ext cx="3462019" cy="280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69935F7-E670-4D95-B705-8961DBCC7A4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618" y="2555844"/>
            <a:ext cx="3462019" cy="280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87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437166" y="583158"/>
            <a:ext cx="10255442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การบรรยายให้ความรู้เรื่อง การออกกำลังกายท่าพื้นฐานด้วยยางยืด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4E3C270-DA83-46A7-9F23-79EDEF1DA8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38" y="1260063"/>
            <a:ext cx="3833495" cy="280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61A97D0-BE97-4842-8F4C-EA9C65F952B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305" y="1260063"/>
            <a:ext cx="3589528" cy="280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671C3D71-36C5-42BD-8B6B-7E88732D08A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305" y="1260063"/>
            <a:ext cx="3584303" cy="280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8FF06C6-125D-4D27-9646-8D2CCCE8518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38" y="4311583"/>
            <a:ext cx="3833495" cy="23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9F905C0-DF8B-41C7-B32B-D15F916EB99D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305" y="4311583"/>
            <a:ext cx="3589528" cy="238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762A3FEC-3B94-4CF7-A666-B54D394AB6DD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555702" y="3107095"/>
            <a:ext cx="268225" cy="121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9CAB2989-8FC8-4E3F-831F-38CAB35626BD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5230" y="4320915"/>
            <a:ext cx="3547378" cy="2372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92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76239" y="359314"/>
            <a:ext cx="10255442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การออกกำลังกายด้วยยางยืด หลังการฝึกอบรม</a:t>
            </a:r>
            <a:endParaRPr lang="th-TH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329CF507-06E4-42A4-AC2E-8F7A175840D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271887" cy="25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6751339-ACFF-4BC6-AF43-DF74AE2529B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506" y="1371600"/>
            <a:ext cx="3810000" cy="25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DF7AAC8-E78C-4488-B6B0-D06E66D31B1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25" y="1371600"/>
            <a:ext cx="3810000" cy="25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A05D6C2-0F24-41BA-916D-FCBE9EEEB9EB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51485"/>
            <a:ext cx="3271887" cy="246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73B93B1-C045-411C-AB31-35558EF07715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506" y="4151485"/>
            <a:ext cx="3810000" cy="246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8FBA1A91-B509-4CB2-897F-2D7D403988D7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002" y="4187349"/>
            <a:ext cx="3810000" cy="2598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76239" y="359314"/>
            <a:ext cx="10255442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การออกกำลังกายด้วยยางยืด หลังการฝึกอบรม</a:t>
            </a:r>
            <a:endParaRPr lang="th-TH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F6E1267-0391-4B44-A63C-92780807EDC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53" y="1253740"/>
            <a:ext cx="2607401" cy="435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75E31A3-E04A-497F-88B5-02C7D722A9E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907" y="1253740"/>
            <a:ext cx="2729053" cy="435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EF4C41A-2AD8-4D30-A4AB-66BC1404786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413" y="1253740"/>
            <a:ext cx="3006090" cy="435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D47A867-BD3F-45F1-BFBD-B47113B01D7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8956" y="1253739"/>
            <a:ext cx="2550535" cy="435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85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การชั่งน้ำหนักและวัดรอบเอว หลังการฝึกอบรมโครงการฯ 15 วัน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D32AB20-667D-4E6F-9070-E27C93C917C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126" y="1391239"/>
            <a:ext cx="2466976" cy="411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6097E44-4DB6-4BBC-9ABA-2EF2636CCFE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56" y="1372319"/>
            <a:ext cx="3113800" cy="397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B058221-54F5-4083-968A-B611BD69480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271" y="1417547"/>
            <a:ext cx="2520319" cy="411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32952E8-023A-478F-83F1-D7BF4B0D21D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759" y="1451245"/>
            <a:ext cx="2520319" cy="407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34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39163" y="202272"/>
            <a:ext cx="8980699" cy="1096899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chemeClr val="tx1"/>
                </a:solidFill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สรุปผลการดำเนินงานโครงการฯ</a:t>
            </a:r>
            <a:endParaRPr lang="en-US" sz="5400" b="1" dirty="0">
              <a:solidFill>
                <a:schemeClr val="tx1"/>
              </a:solidFill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36682" y="1146528"/>
            <a:ext cx="9854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	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- ผู้เข้าร่วมออกกำลังกายทั้งหมด ๕๐ คน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- ดัชนีมวลกายปกติ ๑๘.๖ – ๒๔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  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	-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ก่อนร่วมโครงการ  จำนวน ๓๐ คน คิดเป็นร้อยละ ๖๐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	- หลังร่วมโครงการ  จำนวน ๓๐ คน คิดเป็นร้อยละ ๖๐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- ดัชนีมวลกายอ้วน ๒๕.๐ – ๒๙.๙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  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	-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ก่อนร่วมโครงการ  จำนวน ๑๖ คน คิดเป็นร้อยละ ๓๒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	- หลังร่วมโครงการ  จำนวน ๑๕ คน คิดเป็นร้อยละ ๓๐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- ดัชนีมวลกายอ้วนมาก ๓๐ ขึ้นไป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  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	-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ก่อนร่วมโครงการ  จำนวน ๔ คน คิดเป็นร้อยละ ๘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	- หลังร่วมโครงการ  จำนวน ๓ คน คิดเป็นร้อยละ ๖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4000" b="1" dirty="0"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293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76485" y="287792"/>
            <a:ext cx="8980699" cy="1096899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chemeClr val="tx1"/>
                </a:solidFill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สรุปผลการดำเนินงานโครงการฯ</a:t>
            </a:r>
            <a:endParaRPr lang="en-US" sz="5400" b="1" dirty="0">
              <a:solidFill>
                <a:schemeClr val="tx1"/>
              </a:solidFill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66297" y="1510427"/>
            <a:ext cx="1024646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	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จากการประเมินผลหลังร่วมโครงการ ปรากฏว่าประชาชนบ้านบาโงกาเสาะที่เข้าร่วมโครงการมีดัชนีมวลกายที่ลดลงน้อยมาก เนื่องจากไม่มีเวลาในการออกกำลังกาย ต้องทำงานในภาคเกษตรกรรม ทำงานโรงงาน ทำให้ต้องใช้พลังงานมาก เมื่อเสร็จจากการออกกำลังกาย จะมีการรับประทานอาหารในช่วงค่ำได้ในปริมาณมาก เพราะร่างกายต้องการพลังงานในการประกอบอาชีพในวันถัดไป แต่จากการได้สอบถามประชาชนที่เข้าร่วมโครงการ ทุกคน       ให้คำตอบตรงกันว่า กล้ามเนื้อกระชับขึ้น ถึงแม้ว่าน้ำหนักและรอบเอวไม่มีการลด        เพราะพึ่งดำเนินโครงการ แต่ก็ทำให้ร่างกายมีความแข็งแรงมากขี้น และคิดว่าจะพยายามออกกำลังกายทุกวัน 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</a:pPr>
            <a:endParaRPr lang="th-TH" sz="4000" b="1" dirty="0"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963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958994" y="1528220"/>
            <a:ext cx="6461433" cy="1096899"/>
          </a:xfrm>
        </p:spPr>
        <p:txBody>
          <a:bodyPr>
            <a:noAutofit/>
          </a:bodyPr>
          <a:lstStyle/>
          <a:p>
            <a:pPr algn="l"/>
            <a:r>
              <a:rPr lang="th-TH" sz="10000" b="1" dirty="0">
                <a:solidFill>
                  <a:schemeClr val="tx1"/>
                </a:solidFill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จบการนำเสนอ</a:t>
            </a:r>
          </a:p>
          <a:p>
            <a:pPr algn="l"/>
            <a:r>
              <a:rPr lang="th-TH" sz="10000" b="1" dirty="0">
                <a:solidFill>
                  <a:schemeClr val="tx1"/>
                </a:solidFill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   ขอบคุณค่ะ</a:t>
            </a:r>
            <a:endParaRPr lang="en-US" sz="10000" b="1" dirty="0">
              <a:solidFill>
                <a:schemeClr val="tx1"/>
              </a:solidFill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84959" y="1799671"/>
            <a:ext cx="97137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099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วัสดุในการฝึกอบรมโครงการฯ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7B8B093-105C-47C6-932A-C0A19FF2B90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594" y="1226459"/>
            <a:ext cx="3576822" cy="24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0D1F9BB0-0C1C-454D-B6A5-A25B1D34A3B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984" y="1165688"/>
            <a:ext cx="3196925" cy="252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8387CA10-C1FD-4AB3-8AE4-C4CBF6466C5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215" y="4091350"/>
            <a:ext cx="3576822" cy="252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0FD65C5E-F4CC-48D6-8204-43EADC73C28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31" y="1235225"/>
            <a:ext cx="3265170" cy="245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C11AAA06-A530-4E4A-9ABA-2AFB134968F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724822" y="3565163"/>
            <a:ext cx="2524447" cy="3576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60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43504" y="573308"/>
            <a:ext cx="7766936" cy="869757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chemeClr val="tx1"/>
                </a:solidFill>
              </a:rPr>
              <a:t>ความเป็นมาของโครงการ</a:t>
            </a:r>
            <a:endParaRPr lang="en-US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043504" y="1583024"/>
            <a:ext cx="10587952" cy="1096899"/>
          </a:xfrm>
        </p:spPr>
        <p:txBody>
          <a:bodyPr>
            <a:noAutofit/>
          </a:bodyPr>
          <a:lstStyle/>
          <a:p>
            <a:pPr algn="thaiDist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ในพื้นที่หมู่ที่ </a:t>
            </a:r>
            <a:r>
              <a:rPr lang="en-US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บ้านบาโงกาเสาะ ตำบลดาโต๊ะ อำเภอหนองจิก จังหวัดปัตตานี                        </a:t>
            </a:r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มีผู้ป่วยโรคเบาหวาน 3 คน ความดันโลหิตสูง 14 คน เป็นผู้เสี่ยงโรคเบาหวาน 10 คน             ความดันโลหิตสูง 41 คน  จะพบได้ว่าโรคไม่ติดต่อทั้งสองโรค เป็นโรคที่พบมากที่สุด                 และการป้องกันที่ดีและช่วยได้มากที่สุด คือการออกกำลังกายแบบถูกวิธี ดังนั้นจึงมีการรวมตัวกันของกลุ่มเสี่ยงและกลุ่มที่เป็นโรคเรื้อรัง จำนวน 50 คน ได้มาทำกิจกรรมร่วมกัน เพื่อผ่อนคลายความตึงเครียดทั้งร่างกายและจิตใจ เสริมสร้างร่างกายให้แข็งแรง พร้อมทั้งช่วยส่งเสริมป้องกันโรคดังกล่าวได้ด้วย</a:t>
            </a:r>
            <a:endParaRPr lang="en-US" sz="3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28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38139" y="418715"/>
            <a:ext cx="7766936" cy="693112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chemeClr val="tx1"/>
                </a:solidFill>
              </a:rPr>
              <a:t>- กลุ่มเป้าหมาย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179224" y="1005113"/>
            <a:ext cx="10362744" cy="1096899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- อบรมให้ความรู้เรื่องการส่งเสริมสุขภาพการออกกำลังกาย ให้กลุ่มเสี่ยงและกลุ่มที่เป็นโรคเรื้อรัง จำนวน 50 คน</a:t>
            </a:r>
            <a:endParaRPr lang="en-US" sz="32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38139" y="2300623"/>
            <a:ext cx="7766936" cy="776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h-TH" b="1" dirty="0">
                <a:solidFill>
                  <a:schemeClr val="tx1"/>
                </a:solidFill>
              </a:rPr>
              <a:t>- วัตถุประสงค์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ชื่อเรื่องรอง 3"/>
          <p:cNvSpPr txBox="1">
            <a:spLocks/>
          </p:cNvSpPr>
          <p:nvPr/>
        </p:nvSpPr>
        <p:spPr>
          <a:xfrm>
            <a:off x="935565" y="3092198"/>
            <a:ext cx="10233178" cy="2562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 เพื่อให้ประชาชนที่สนใจได้รับการส่งเสริมสุขภาพการเคลื่อนไหวทางกายและการออกกำลังกาย</a:t>
            </a:r>
            <a:endParaRPr lang="en-US" sz="3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3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2. เพื่อให้เกิดกลุ่มออกกำลงกายด้วยการเคลื่อนไหวทางกายและการออกกำลังกายในชุมชน</a:t>
            </a:r>
            <a:endParaRPr lang="en-US" sz="3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98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403777" y="525688"/>
            <a:ext cx="8883841" cy="868602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solidFill>
                  <a:schemeClr val="tx1"/>
                </a:solidFill>
              </a:rPr>
              <a:t>ประมวลภาพการดำเนินโครงการฯ</a:t>
            </a:r>
          </a:p>
        </p:txBody>
      </p:sp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858590" y="160486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/>
              </a:rPr>
              <a:t>การลงทะเบียนของผู้เข้าร่วมอบรม</a:t>
            </a:r>
            <a:endParaRPr lang="en-US" sz="4800" b="1" dirty="0">
              <a:solidFill>
                <a:schemeClr val="tx1"/>
              </a:solidFill>
              <a:latin typeface="TH Sarabun New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20672B1-519A-4142-9770-A0D1ED17AB5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86" y="2701764"/>
            <a:ext cx="3472815" cy="261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5CCA25F-FE56-4ADD-893D-7461E42C9A7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2703610"/>
            <a:ext cx="3390900" cy="260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F0AE7D7-7BA8-4CE1-A34D-FEB0EE0B981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49" y="2701764"/>
            <a:ext cx="3758565" cy="260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53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40471" y="912498"/>
            <a:ext cx="11012187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วัดน้ำหนักและรอบเอว ก่อนเข้าร่วมอบรมโครงการฯ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9176EFE-0C98-4CCC-B734-877B681E73C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631" y="2233332"/>
            <a:ext cx="3514725" cy="297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616748E-27D2-44E6-AC01-0DE56BCBFBD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144" y="2109506"/>
            <a:ext cx="3514725" cy="2970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93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589906" y="892390"/>
            <a:ext cx="11012187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การบรรยายให้ความรู้เรื่อง สถานการณ์ภาวะโรคอ้วน</a:t>
            </a:r>
            <a:endParaRPr lang="en-US" sz="36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โดยวิทยากร นางสาวญาณ</a:t>
            </a:r>
            <a:r>
              <a:rPr lang="th-TH" sz="36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ญา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เสาวิไล หัวหน้าสำนักปลัด อบต.นาเกตุ</a:t>
            </a:r>
            <a:endParaRPr lang="en-US" sz="36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C7759B7-408D-4CFC-B270-CA5602B742D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85" y="2616493"/>
            <a:ext cx="3475992" cy="280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89D7C7F6-183D-4805-A3E7-197FE70699F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559" y="2616493"/>
            <a:ext cx="3402395" cy="280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591850BE-FDEA-439F-A07D-DE3008E9CC6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636" y="2616493"/>
            <a:ext cx="3581400" cy="280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45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861769" y="1518988"/>
            <a:ext cx="10956617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การบรรยายให้ความรู้เรื่อง ปัญหาและการป้องกันโรคที่เกิดจากภาวะโรคอ้วน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181D3AB-92C2-4694-9FA2-5243EFE9D76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641" y="2895805"/>
            <a:ext cx="3486150" cy="26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B36A86C-A11F-4BC6-BE70-7FC23AD1A79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195" y="2895805"/>
            <a:ext cx="3571875" cy="280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5D676AD-EAFD-446C-A224-0F00A194B23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32" y="2895805"/>
            <a:ext cx="3486149" cy="262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34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59132" y="557935"/>
            <a:ext cx="10956617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กิจกรรมทางกาย/สันทนาการ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62D8FB3-A8A5-4046-BB0E-657FABABE07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840" y="1537597"/>
            <a:ext cx="3318782" cy="245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787E73A-6A28-4B95-AE87-60359EEA92E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330" y="1498620"/>
            <a:ext cx="3318782" cy="245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446D2BF-5E5E-4E52-AE3C-C0D8D28D3AA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20" y="1498620"/>
            <a:ext cx="3318781" cy="23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BD7061B-E71D-4833-BDBF-13F74277E2E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942" y="4229955"/>
            <a:ext cx="3175250" cy="2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8AEB3BB-5E43-425C-AD34-28C0E2FEB3B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218" y="4229955"/>
            <a:ext cx="3318782" cy="2453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35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1410607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การบรรยายให้ความรู้เรื่อง โภชนาการและการบริโภคอาหารให้เหมาะสม</a:t>
            </a:r>
            <a:r>
              <a:rPr lang="th-TH" sz="3600" b="1" dirty="0">
                <a:latin typeface="TH SarabunIT๙" pitchFamily="34" charset="-34"/>
                <a:cs typeface="TH SarabunIT๙" pitchFamily="34" charset="-34"/>
              </a:rPr>
              <a:t>กับวัย</a:t>
            </a:r>
            <a:endParaRPr lang="th-TH" sz="36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6906390-C8BB-4A85-A08C-8E024A4F932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898" y="1487640"/>
            <a:ext cx="2852738" cy="21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22334D5-D7E8-4921-8F0C-95EA6D6EC6F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5142" y="3824918"/>
            <a:ext cx="2852738" cy="212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229D1B1-F3E4-4D2A-8340-A3865AC1910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817" y="1477552"/>
            <a:ext cx="2852737" cy="214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007770A1-7A6E-4045-89D3-23A876847BD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021" y="3824918"/>
            <a:ext cx="2852737" cy="226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304852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645</Words>
  <Application>Microsoft Office PowerPoint</Application>
  <PresentationFormat>แบบจอกว้าง</PresentationFormat>
  <Paragraphs>41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TH Sarabun New</vt:lpstr>
      <vt:lpstr>TH SarabunIT๙</vt:lpstr>
      <vt:lpstr>Wingdings 3</vt:lpstr>
      <vt:lpstr>ช่อ</vt:lpstr>
      <vt:lpstr>สรุปผลการดำเนินการโครงการ “ส่งเสริมการเคลื่อนไหวทางกาย หมู่บ้านบาโงกาเสาะ”</vt:lpstr>
      <vt:lpstr>ความเป็นมาของโครงการ</vt:lpstr>
      <vt:lpstr>- กลุ่มเป้าหมาย</vt:lpstr>
      <vt:lpstr>ประมวลภาพการดำเนินโครงการฯ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สรุปผลการดำเนินการ โครงการชาวบาโงกาเสาะร่วมใจ</dc:title>
  <dc:creator>Nussareen</dc:creator>
  <cp:lastModifiedBy>seribu sayang</cp:lastModifiedBy>
  <cp:revision>39</cp:revision>
  <cp:lastPrinted>2020-12-03T02:43:46Z</cp:lastPrinted>
  <dcterms:created xsi:type="dcterms:W3CDTF">2020-12-02T08:43:43Z</dcterms:created>
  <dcterms:modified xsi:type="dcterms:W3CDTF">2020-12-04T09:49:43Z</dcterms:modified>
</cp:coreProperties>
</file>