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66" r:id="rId5"/>
    <p:sldId id="258" r:id="rId6"/>
    <p:sldId id="273" r:id="rId7"/>
    <p:sldId id="275" r:id="rId8"/>
    <p:sldId id="269" r:id="rId9"/>
    <p:sldId id="265" r:id="rId1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29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ถูกต้อง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การแปรงฟัน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9B-4416-8444-C5F16E9219F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ไม่ถูกต้อง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การแปรงฟัน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9B-4416-8444-C5F16E9219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883072"/>
        <c:axId val="138884608"/>
      </c:barChart>
      <c:catAx>
        <c:axId val="138883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8884608"/>
        <c:crosses val="autoZero"/>
        <c:auto val="1"/>
        <c:lblAlgn val="ctr"/>
        <c:lblOffset val="100"/>
        <c:noMultiLvlLbl val="0"/>
      </c:catAx>
      <c:valAx>
        <c:axId val="138884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88830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C7FB-C29F-46A0-A525-E0AD3ACACE9E}" type="datetimeFigureOut">
              <a:rPr lang="th-TH" smtClean="0"/>
              <a:t>08/12/63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16F85-9221-48C2-84BD-93769AFF5A9F}" type="slidenum">
              <a:rPr lang="th-TH" smtClean="0"/>
              <a:t>‹#›</a:t>
            </a:fld>
            <a:endParaRPr lang="th-TH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C7FB-C29F-46A0-A525-E0AD3ACACE9E}" type="datetimeFigureOut">
              <a:rPr lang="th-TH" smtClean="0"/>
              <a:t>08/12/63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16F85-9221-48C2-84BD-93769AFF5A9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C7FB-C29F-46A0-A525-E0AD3ACACE9E}" type="datetimeFigureOut">
              <a:rPr lang="th-TH" smtClean="0"/>
              <a:t>08/12/63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16F85-9221-48C2-84BD-93769AFF5A9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C7FB-C29F-46A0-A525-E0AD3ACACE9E}" type="datetimeFigureOut">
              <a:rPr lang="th-TH" smtClean="0"/>
              <a:t>08/12/63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16F85-9221-48C2-84BD-93769AFF5A9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C7FB-C29F-46A0-A525-E0AD3ACACE9E}" type="datetimeFigureOut">
              <a:rPr lang="th-TH" smtClean="0"/>
              <a:t>08/12/63</a:t>
            </a:fld>
            <a:endParaRPr lang="th-TH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16F85-9221-48C2-84BD-93769AFF5A9F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C7FB-C29F-46A0-A525-E0AD3ACACE9E}" type="datetimeFigureOut">
              <a:rPr lang="th-TH" smtClean="0"/>
              <a:t>08/12/63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16F85-9221-48C2-84BD-93769AFF5A9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C7FB-C29F-46A0-A525-E0AD3ACACE9E}" type="datetimeFigureOut">
              <a:rPr lang="th-TH" smtClean="0"/>
              <a:t>08/12/63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16F85-9221-48C2-84BD-93769AFF5A9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C7FB-C29F-46A0-A525-E0AD3ACACE9E}" type="datetimeFigureOut">
              <a:rPr lang="th-TH" smtClean="0"/>
              <a:t>08/12/63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16F85-9221-48C2-84BD-93769AFF5A9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C7FB-C29F-46A0-A525-E0AD3ACACE9E}" type="datetimeFigureOut">
              <a:rPr lang="th-TH" smtClean="0"/>
              <a:t>08/12/63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16F85-9221-48C2-84BD-93769AFF5A9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C7FB-C29F-46A0-A525-E0AD3ACACE9E}" type="datetimeFigureOut">
              <a:rPr lang="th-TH" smtClean="0"/>
              <a:t>08/12/63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16F85-9221-48C2-84BD-93769AFF5A9F}" type="slidenum">
              <a:rPr lang="th-TH" smtClean="0"/>
              <a:t>‹#›</a:t>
            </a:fld>
            <a:endParaRPr lang="th-TH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C7FB-C29F-46A0-A525-E0AD3ACACE9E}" type="datetimeFigureOut">
              <a:rPr lang="th-TH" smtClean="0"/>
              <a:t>08/12/63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16F85-9221-48C2-84BD-93769AFF5A9F}" type="slidenum">
              <a:rPr lang="th-TH" smtClean="0"/>
              <a:t>‹#›</a:t>
            </a:fld>
            <a:endParaRPr lang="th-TH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B40C7FB-C29F-46A0-A525-E0AD3ACACE9E}" type="datetimeFigureOut">
              <a:rPr lang="th-TH" smtClean="0"/>
              <a:t>08/12/63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1116F85-9221-48C2-84BD-93769AFF5A9F}" type="slidenum">
              <a:rPr lang="th-TH" smtClean="0"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โครงการส่งเสริมสุขภาพช่องปากในศูนย์เด็กเล็กบ้านเปียะ</a:t>
            </a:r>
            <a:endParaRPr lang="en-US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5496" y="3877816"/>
            <a:ext cx="4788024" cy="631304"/>
          </a:xfrm>
        </p:spPr>
        <p:txBody>
          <a:bodyPr>
            <a:normAutofit fontScale="85000" lnSpcReduction="20000"/>
          </a:bodyPr>
          <a:lstStyle/>
          <a:p>
            <a:r>
              <a:rPr lang="th-TH" dirty="0"/>
              <a:t>กองทุนหลักประกันสุขภาพองค์การบริหารส่วนตำบลดาโต๊ะ</a:t>
            </a:r>
          </a:p>
          <a:p>
            <a:r>
              <a:rPr lang="th-TH" dirty="0"/>
              <a:t>อำเภอหนองจิก จังหวัดปัตตานี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-16382328" y="-8668344"/>
            <a:ext cx="6400000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087600" y="-7629525"/>
            <a:ext cx="6400000" cy="36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-15087600" y="-7629525"/>
            <a:ext cx="6400000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 descr="H:\Camera\20200129_08551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-15087600" y="-7629525"/>
            <a:ext cx="6400000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851920" y="145257"/>
            <a:ext cx="2702653" cy="162568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21633" y="4942526"/>
            <a:ext cx="1286671" cy="17152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3620741"/>
            <a:ext cx="1401367" cy="186813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2132856"/>
            <a:ext cx="2232248" cy="2975771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22782" y="958101"/>
            <a:ext cx="2021625" cy="151650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869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โครงการส่งเสริมสุขภาพช่องปากในศูนย์เด็กเล็กบ้านเปียะ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dirty="0"/>
              <a:t>อัตราฟันผุในศูนย์พัฒนาเด็กเล็กบ้านเปียะเพิ่มขึ้นอย่างรวดเร็วในช่วงอายุ </a:t>
            </a:r>
            <a:r>
              <a:rPr lang="en-US" dirty="0"/>
              <a:t>1-3</a:t>
            </a:r>
            <a:r>
              <a:rPr lang="th-TH" dirty="0"/>
              <a:t> ปี  40 คน ใน 68 คน สาเหตุหลักที่ ทำให้เด็กมีฟันผุ มาจากพฤติกรรมของมารดาในการเลี้ยงดูบุตรที่ไม่ถูกต้อง รวมถึงการดูแลทำความสะอาด ช่องปากไม่ถูกวิธี และมีพฤติกรรมการบริโภคที่ไม่เหมาะสมก่อให้เกิดโรคฟันผุในฟันน้ำนมอย่างรุนแรง ทำให้เด็กมีความเจ็บปวด เคี้ยวอาหารไม่ได้ตามปกติ ได้รับสารอาหารที่จำเป็นไม่เพียงพอและส่งผลต่อพัฒนาการ การเจริญเติบโตของเด็กได้</a:t>
            </a:r>
          </a:p>
          <a:p>
            <a:pPr algn="thaiDist"/>
            <a:r>
              <a:rPr lang="th-TH" dirty="0"/>
              <a:t>ศูนย์พัฒนาเด็กเล็กบ้านเปียะ ได้ให้ความสำคัญในการเฝ้าระวัง</a:t>
            </a:r>
            <a:r>
              <a:rPr lang="th-TH" dirty="0" err="1"/>
              <a:t>ทันต</a:t>
            </a:r>
            <a:r>
              <a:rPr lang="th-TH" dirty="0"/>
              <a:t>สุขภาพและตระหนักถึง ความสำคัญของปัญหาดังกล่าว จึงได้จัดทำโครงการส่งเสริมป้องกัน</a:t>
            </a:r>
            <a:r>
              <a:rPr lang="th-TH" dirty="0" err="1"/>
              <a:t>ทันต</a:t>
            </a:r>
            <a:r>
              <a:rPr lang="th-TH" dirty="0"/>
              <a:t>สุขภาพในเด็กก่อนวัยเรียน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555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h-TH" dirty="0"/>
            </a:br>
            <a:r>
              <a:rPr lang="th-TH" dirty="0"/>
              <a:t>วัตถุประสงค์/ตัวชี้วัด</a:t>
            </a:r>
            <a:br>
              <a:rPr lang="th-TH" dirty="0"/>
            </a:br>
            <a:endParaRPr lang="th-TH" dirty="0"/>
          </a:p>
        </p:txBody>
      </p:sp>
      <p:pic>
        <p:nvPicPr>
          <p:cNvPr id="2051" name="Picture 3" descr="H:\Camera\20200129_08551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087600" y="-7629525"/>
            <a:ext cx="6400000" cy="36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:\Camera\20200129_08551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-15087600" y="-7629525"/>
            <a:ext cx="6400000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สี่เหลี่ยมผืนผ้า 2"/>
          <p:cNvSpPr/>
          <p:nvPr/>
        </p:nvSpPr>
        <p:spPr>
          <a:xfrm>
            <a:off x="683568" y="1196752"/>
            <a:ext cx="74888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H Baijam" pitchFamily="2" charset="-34"/>
              </a:rPr>
              <a:t>1. </a:t>
            </a:r>
            <a:r>
              <a:rPr lang="th-TH" b="1" dirty="0">
                <a:latin typeface="TH Baijam" pitchFamily="2" charset="-34"/>
              </a:rPr>
              <a:t>เพื่อให้ผู้ปกครองมีความรู้เกี่ยวกับโรคในช่องปากและวิธีการแก้ไข</a:t>
            </a:r>
            <a:endParaRPr lang="en-US" dirty="0">
              <a:latin typeface="TH Baijam" pitchFamily="2" charset="-34"/>
            </a:endParaRPr>
          </a:p>
          <a:p>
            <a:r>
              <a:rPr lang="en-US" b="1" dirty="0">
                <a:latin typeface="TH Baijam" pitchFamily="2" charset="-34"/>
              </a:rPr>
              <a:t>2. </a:t>
            </a:r>
            <a:r>
              <a:rPr lang="th-TH" b="1" dirty="0">
                <a:latin typeface="TH Baijam" pitchFamily="2" charset="-34"/>
              </a:rPr>
              <a:t>เพื่อให้ผู้ปกครองมีความตระหนักถึงสุขภาพของฟัน</a:t>
            </a:r>
            <a:endParaRPr lang="en-US" dirty="0">
              <a:latin typeface="TH Baijam" pitchFamily="2" charset="-34"/>
            </a:endParaRPr>
          </a:p>
          <a:p>
            <a:r>
              <a:rPr lang="en-US" b="1" dirty="0">
                <a:latin typeface="TH Baijam" pitchFamily="2" charset="-34"/>
              </a:rPr>
              <a:t>3. </a:t>
            </a:r>
            <a:r>
              <a:rPr lang="th-TH" b="1" dirty="0">
                <a:latin typeface="TH Baijam" pitchFamily="2" charset="-34"/>
              </a:rPr>
              <a:t>เพื่อให้ผู้ปกครองมีความรู้วิธีการแปรงฟันและสามารถแปรงฟันให้กับลูกได้อย่างถูกวิธี</a:t>
            </a:r>
            <a:endParaRPr lang="en-US" dirty="0">
              <a:latin typeface="TH Baijam" pitchFamily="2" charset="-34"/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2852936"/>
            <a:ext cx="2232248" cy="2975771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37182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งบประมาณโครงการส่งเสริมสุขภาพช่องปากในศูนย์เด็กเล็กบ้านเปียะ</a:t>
            </a: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3496001"/>
              </p:ext>
            </p:extLst>
          </p:nvPr>
        </p:nvGraphicFramePr>
        <p:xfrm>
          <a:off x="899592" y="1484784"/>
          <a:ext cx="6768751" cy="31926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0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3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52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52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44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0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8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cs typeface="+mn-cs"/>
                        </a:rPr>
                        <a:t>ที่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cs typeface="+mn-cs"/>
                        </a:rPr>
                        <a:t>รายการ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cs typeface="+mn-cs"/>
                        </a:rPr>
                        <a:t>จำนวน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cs typeface="+mn-cs"/>
                        </a:rPr>
                        <a:t>หน่วย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cs typeface="+mn-cs"/>
                        </a:rPr>
                        <a:t>ราคาต่อหน่วย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cs typeface="+mn-cs"/>
                        </a:rPr>
                        <a:t>รวมเงิน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6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+mn-cs"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cs typeface="+mn-cs"/>
                        </a:rPr>
                        <a:t>ค่าตอบแทนวิทยากร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+mn-cs"/>
                        </a:rPr>
                        <a:t>6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cs typeface="+mn-cs"/>
                        </a:rPr>
                        <a:t>ช.ม.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+mn-cs"/>
                        </a:rPr>
                        <a:t>600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+mn-cs"/>
                        </a:rPr>
                        <a:t>3,600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+mn-cs"/>
                        </a:rPr>
                        <a:t>2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cs typeface="+mn-cs"/>
                        </a:rPr>
                        <a:t>ค่าป้ายโครงการ 1.20</a:t>
                      </a:r>
                      <a:r>
                        <a:rPr lang="en-US" sz="1600" dirty="0">
                          <a:effectLst/>
                          <a:cs typeface="+mn-cs"/>
                        </a:rPr>
                        <a:t>x</a:t>
                      </a:r>
                      <a:r>
                        <a:rPr lang="th-TH" sz="1600" dirty="0">
                          <a:effectLst/>
                          <a:cs typeface="+mn-cs"/>
                        </a:rPr>
                        <a:t>2.40 ม.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+mn-cs"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cs typeface="+mn-cs"/>
                        </a:rPr>
                        <a:t>ผืน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+mn-cs"/>
                        </a:rPr>
                        <a:t>720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+mn-cs"/>
                        </a:rPr>
                        <a:t>720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6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cs typeface="+mn-cs"/>
                        </a:rPr>
                        <a:t>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cs typeface="+mn-cs"/>
                        </a:rPr>
                        <a:t>อาหารว่างและเครื่องดื่ม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+mn-cs"/>
                        </a:rPr>
                        <a:t>150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cs typeface="+mn-cs"/>
                        </a:rPr>
                        <a:t>ชุด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+mn-cs"/>
                        </a:rPr>
                        <a:t>25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+mn-cs"/>
                        </a:rPr>
                        <a:t>3,750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+mn-cs"/>
                        </a:rPr>
                        <a:t>6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cs typeface="+mn-cs"/>
                        </a:rPr>
                        <a:t>อาหารกลางวันและเครื่องดื่ม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+mn-cs"/>
                        </a:rPr>
                        <a:t>75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cs typeface="+mn-cs"/>
                        </a:rPr>
                        <a:t>ชุด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+mn-cs"/>
                        </a:rPr>
                        <a:t>50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+mn-cs"/>
                        </a:rPr>
                        <a:t>3,750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+mn-cs"/>
                        </a:rPr>
                        <a:t>7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cs typeface="+mn-cs"/>
                        </a:rPr>
                        <a:t>วัสดุฝึกอบรม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6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cs typeface="+mn-cs"/>
                        </a:rPr>
                        <a:t>8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cs typeface="+mn-cs"/>
                        </a:rPr>
                        <a:t>แปรงสีฟันและยาสีฟัน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+mn-cs"/>
                        </a:rPr>
                        <a:t>75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cs typeface="+mn-cs"/>
                        </a:rPr>
                        <a:t>ชุด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+mn-cs"/>
                        </a:rPr>
                        <a:t>80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+mn-cs"/>
                        </a:rPr>
                        <a:t>6,000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46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cs typeface="+mn-cs"/>
                        </a:rPr>
                        <a:t>9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cs typeface="+mn-cs"/>
                        </a:rPr>
                        <a:t>สมุด ปากกาแฟ้มพลาสติก เอกสาร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+mn-cs"/>
                        </a:rPr>
                        <a:t>75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cs typeface="+mn-cs"/>
                        </a:rPr>
                        <a:t>ชุด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+mn-cs"/>
                        </a:rPr>
                        <a:t>50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+mn-cs"/>
                        </a:rPr>
                        <a:t>3,750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8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cs typeface="+mn-cs"/>
                        </a:rPr>
                        <a:t>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cs typeface="+mn-cs"/>
                        </a:rPr>
                        <a:t>ฟลูออไรด์วานิช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cs typeface="+mn-cs"/>
                        </a:rPr>
                        <a:t>2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cs typeface="+mn-cs"/>
                        </a:rPr>
                        <a:t>หลอด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cs typeface="+mn-cs"/>
                        </a:rPr>
                        <a:t>1</a:t>
                      </a:r>
                      <a:r>
                        <a:rPr lang="en-US" sz="1600" dirty="0">
                          <a:effectLst/>
                          <a:cs typeface="+mn-cs"/>
                        </a:rPr>
                        <a:t>,</a:t>
                      </a:r>
                      <a:r>
                        <a:rPr lang="th-TH" sz="1600" dirty="0">
                          <a:effectLst/>
                          <a:cs typeface="+mn-cs"/>
                        </a:rPr>
                        <a:t>800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+mn-cs"/>
                        </a:rPr>
                        <a:t>3,600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4695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cs typeface="+mn-cs"/>
                        </a:rPr>
                        <a:t>รวมเงิน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+mn-cs"/>
                        </a:rPr>
                        <a:t>25,170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2051" name="Picture 3" descr="H:\Camera\20200129_08551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087600" y="-7629525"/>
            <a:ext cx="6400000" cy="36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:\Camera\20200129_08551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-15087600" y="-7629525"/>
            <a:ext cx="6400000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3688" y="5184244"/>
            <a:ext cx="1327971" cy="99616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4869106"/>
            <a:ext cx="904863" cy="1206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2664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กิจกรรมความรู้เกี่ยวกับสุขภาพฟันและเหงือกของเด็ก</a:t>
            </a:r>
          </a:p>
        </p:txBody>
      </p:sp>
      <p:pic>
        <p:nvPicPr>
          <p:cNvPr id="4098" name="Picture 2" descr="H:\Camera\20200129_08551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-14582128" y="-6940152"/>
            <a:ext cx="12800000" cy="72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2636912"/>
            <a:ext cx="2376264" cy="316775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รูปภาพ 6"/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716016" y="1556792"/>
            <a:ext cx="4071620" cy="27406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73848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วิทยากรสาธิตวิธีการแปรงฟันให้กับผู้ปกครอง</a:t>
            </a:r>
          </a:p>
        </p:txBody>
      </p:sp>
      <p:pic>
        <p:nvPicPr>
          <p:cNvPr id="4098" name="Picture 2" descr="H:\Camera\20200129_08551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-14582128" y="-6940152"/>
            <a:ext cx="12800000" cy="72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รูปภาพ 6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220072" y="1628800"/>
            <a:ext cx="3672408" cy="21602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รูปภาพ 7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3212976"/>
            <a:ext cx="4106545" cy="296735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641844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กิจกรรมครูและนักเรียนร่วมกันแปรงฟัน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7864" y="14950280"/>
            <a:ext cx="4988449" cy="6650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1628800"/>
            <a:ext cx="3346721" cy="44612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รูปภาพ 7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20442" y="1844824"/>
            <a:ext cx="3975508" cy="33524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35221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แผนภูมิแสดงพฤติกรรมการแปรงฟัน</a:t>
            </a: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46922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6165304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/>
              <a:t>นักเรียนที่เข้าร่วมทั้งหมด 68 คน</a:t>
            </a:r>
          </a:p>
        </p:txBody>
      </p:sp>
    </p:spTree>
    <p:extLst>
      <p:ext uri="{BB962C8B-B14F-4D97-AF65-F5344CB8AC3E}">
        <p14:creationId xmlns:p14="http://schemas.microsoft.com/office/powerpoint/2010/main" val="3328343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ผลที่ได้รับ</a:t>
            </a:r>
            <a:br>
              <a:rPr lang="en-US" dirty="0"/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พ่อ แม่ ผู้ปกครอง และเด็กในศูนย์พัฒนาเด็กเล็ก มีความรู้วิธีการแปรงฟันให้กับลูกได้อย่างถูกวิธี </a:t>
            </a:r>
            <a:endParaRPr lang="en-US" dirty="0"/>
          </a:p>
          <a:p>
            <a:r>
              <a:rPr lang="th-TH" dirty="0"/>
              <a:t>และมีความรู้เกี่ยวกับโรคในช่องปากและวิธีการแก้ไขให้กับลูกได้อย่างถูกต้อง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407046"/>
      </p:ext>
    </p:extLst>
  </p:cSld>
  <p:clrMapOvr>
    <a:masterClrMapping/>
  </p:clrMapOvr>
</p:sld>
</file>

<file path=ppt/theme/theme1.xml><?xml version="1.0" encoding="utf-8"?>
<a:theme xmlns:a="http://schemas.openxmlformats.org/drawingml/2006/main" name="ใบจาก">
  <a:themeElements>
    <a:clrScheme name="ใบจาก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ใบจาก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276</TotalTime>
  <Words>391</Words>
  <Application>Microsoft Office PowerPoint</Application>
  <PresentationFormat>นำเสนอทางหน้าจอ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9</vt:i4>
      </vt:variant>
    </vt:vector>
  </HeadingPairs>
  <TitlesOfParts>
    <vt:vector size="14" baseType="lpstr">
      <vt:lpstr>Arial</vt:lpstr>
      <vt:lpstr>TH Baijam</vt:lpstr>
      <vt:lpstr>Times New Roman</vt:lpstr>
      <vt:lpstr>Tw Cen MT</vt:lpstr>
      <vt:lpstr>ใบจาก</vt:lpstr>
      <vt:lpstr>โครงการส่งเสริมสุขภาพช่องปากในศูนย์เด็กเล็กบ้านเปียะ</vt:lpstr>
      <vt:lpstr>โครงการส่งเสริมสุขภาพช่องปากในศูนย์เด็กเล็กบ้านเปียะ</vt:lpstr>
      <vt:lpstr> วัตถุประสงค์/ตัวชี้วัด </vt:lpstr>
      <vt:lpstr>งบประมาณโครงการส่งเสริมสุขภาพช่องปากในศูนย์เด็กเล็กบ้านเปียะ</vt:lpstr>
      <vt:lpstr>กิจกรรมความรู้เกี่ยวกับสุขภาพฟันและเหงือกของเด็ก</vt:lpstr>
      <vt:lpstr>วิทยากรสาธิตวิธีการแปรงฟันให้กับผู้ปกครอง</vt:lpstr>
      <vt:lpstr>กิจกรรมครูและนักเรียนร่วมกันแปรงฟัน</vt:lpstr>
      <vt:lpstr>แผนภูมิแสดงพฤติกรรมการแปรงฟัน</vt:lpstr>
      <vt:lpstr>ผลที่ได้รับ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โครงการอาหารเช้าเพื่อน้อง  อิ่มท้อง สมองแจ่มใส  ศูนย์พัฒนาเด็กเล็กบ้านเปียะ</dc:title>
  <dc:creator>Windows User</dc:creator>
  <cp:lastModifiedBy>ซือรีบู ซายัง</cp:lastModifiedBy>
  <cp:revision>20</cp:revision>
  <dcterms:created xsi:type="dcterms:W3CDTF">2020-08-03T07:16:45Z</dcterms:created>
  <dcterms:modified xsi:type="dcterms:W3CDTF">2020-12-08T04:26:51Z</dcterms:modified>
</cp:coreProperties>
</file>