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3" r:id="rId5"/>
    <p:sldId id="265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0" d="100"/>
          <a:sy n="80" d="100"/>
        </p:scale>
        <p:origin x="97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4E29B27-F178-46FA-82C5-F9A22B416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B9AEF0B0-772B-4A76-B5F9-B77B4851D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A4F2A65-2852-4DC1-89F1-B8BAA5B5E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DF7F-BE4E-44DE-95B3-E00F6D314586}" type="datetimeFigureOut">
              <a:rPr lang="th-TH" smtClean="0"/>
              <a:t>21/12/63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10BBA2D-176A-467A-8B00-398F9B64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BDB5A22-4551-4128-AE05-624AD01B7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6392-AF88-494B-B24B-64B48136A78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518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1DB9D96-9B5B-4F01-998A-5B77E9BE9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E3DAB37A-C3D7-406A-B7DF-D9AB1E282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58B72F9-572F-4B6B-BE1F-50E761C1C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DF7F-BE4E-44DE-95B3-E00F6D314586}" type="datetimeFigureOut">
              <a:rPr lang="th-TH" smtClean="0"/>
              <a:t>21/12/63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C2D546F-9F43-41B2-B310-FD527910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3525EE6-6DC7-4211-8FDA-8143E3F8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6392-AF88-494B-B24B-64B48136A78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677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1B97D6E1-BB93-4034-BA47-EF30FFA50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BA359291-6431-4333-A1A5-EC97F8903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FB98628-7689-4BE4-8A8B-E21656D21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DF7F-BE4E-44DE-95B3-E00F6D314586}" type="datetimeFigureOut">
              <a:rPr lang="th-TH" smtClean="0"/>
              <a:t>21/12/63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097610C-2098-4B54-8519-C28A973DA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D0D2F9A-5D48-4C76-BE93-39BDE52CE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6392-AF88-494B-B24B-64B48136A78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726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C510163-B6CF-4A1E-8607-7D8D51568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74E7996-84DF-4744-9F4E-BA0A827EE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D594EF2-BA0B-4988-A358-A8C72BBB2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DF7F-BE4E-44DE-95B3-E00F6D314586}" type="datetimeFigureOut">
              <a:rPr lang="th-TH" smtClean="0"/>
              <a:t>21/12/63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1848467-E440-453B-8579-E494D957A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4C12CE3-9976-426C-8211-C36B462D2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6392-AF88-494B-B24B-64B48136A78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397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E1DC70D-0481-4D6E-9BD2-841EB214A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9F755A5-9D78-41E5-AB25-D69756B1D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0CC59C0-0517-43A8-AAB2-7ADDF2A69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DF7F-BE4E-44DE-95B3-E00F6D314586}" type="datetimeFigureOut">
              <a:rPr lang="th-TH" smtClean="0"/>
              <a:t>21/12/63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383AC88-0BE5-46BF-81E5-FFB2CDA4F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1F3203A-999F-42CF-81A9-E3867E174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6392-AF88-494B-B24B-64B48136A78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142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52B5125-DC27-4C73-8F1C-50814B892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09AFBAC-2DBD-4B32-834A-7D9E1F9AD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09F17161-02A6-4651-B7F9-58D088156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F79B007-DB35-4F28-BBC4-988F3D4EB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DF7F-BE4E-44DE-95B3-E00F6D314586}" type="datetimeFigureOut">
              <a:rPr lang="th-TH" smtClean="0"/>
              <a:t>21/12/63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52A913E-A2D8-479E-8F5C-CE8AB34A1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4BA56D5-8431-46E4-BBAB-0AA0DC620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6392-AF88-494B-B24B-64B48136A78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13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6F167BB-6727-4E46-A568-AB46E325A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9E856FC-98AB-4759-B421-90AB4FEB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77F388BF-01F1-4DBF-8E71-0156053D5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7628F562-6B0A-4E39-A6A9-0376E4722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68D4048D-57F8-4757-8701-78F1F8E828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1B72B9F6-B89B-4289-AF09-130BC64C0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DF7F-BE4E-44DE-95B3-E00F6D314586}" type="datetimeFigureOut">
              <a:rPr lang="th-TH" smtClean="0"/>
              <a:t>21/12/63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E75B5BFA-764F-43F8-B3E5-E9CD6E0CD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9002F887-850D-4400-A7BD-32B4EBAD2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6392-AF88-494B-B24B-64B48136A78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679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02D90A9-F2E8-4592-9CE4-120B8A046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3710331A-3EFD-4F58-AB31-41223B74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DF7F-BE4E-44DE-95B3-E00F6D314586}" type="datetimeFigureOut">
              <a:rPr lang="th-TH" smtClean="0"/>
              <a:t>21/12/63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80AF7869-07DC-43A5-9691-CDE0812BA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A65A02CE-480F-4F94-885A-E09B45D7B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6392-AF88-494B-B24B-64B48136A78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201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93E22473-33A4-4D22-AC6D-52BC9A36C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DF7F-BE4E-44DE-95B3-E00F6D314586}" type="datetimeFigureOut">
              <a:rPr lang="th-TH" smtClean="0"/>
              <a:t>21/12/63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06A25208-6D6C-49D8-BB91-20725F53A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3E7AD7D-920F-49DE-9079-0BFCF02D6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6392-AF88-494B-B24B-64B48136A78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697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467B4B2-7984-4367-9EBA-7D2DB358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C934365-941F-4A31-85B7-8CC8DA464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592DDA3-3B53-49AC-9D27-D7CCFC41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ED1DDCF-9E1C-4F23-8C74-557B3C782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DF7F-BE4E-44DE-95B3-E00F6D314586}" type="datetimeFigureOut">
              <a:rPr lang="th-TH" smtClean="0"/>
              <a:t>21/12/63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9C399E0-0BAA-49C4-8E4C-945C89EA3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DA82261-E219-479D-B33C-2789A0E10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6392-AF88-494B-B24B-64B48136A78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9748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23B3F83-B790-4F85-8C0C-8887F9A2C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19A66377-D29D-42E1-BB1F-5EA389825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E1772B6B-D89B-44C1-977B-5E65753D7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40BB0FA-DA03-455B-AC29-573A57EF6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DF7F-BE4E-44DE-95B3-E00F6D314586}" type="datetimeFigureOut">
              <a:rPr lang="th-TH" smtClean="0"/>
              <a:t>21/12/63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5485CAA-3299-4E64-B325-4B94501D9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61F3868-15CB-4BED-A44E-40889702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6392-AF88-494B-B24B-64B48136A78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300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A8E3C825-D102-4125-9CB2-00FD69DF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FA70F0FB-997F-47B4-A1E6-25CDE0A65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E7EC0F0-2926-45FF-A5ED-D29ABB296D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DDF7F-BE4E-44DE-95B3-E00F6D314586}" type="datetimeFigureOut">
              <a:rPr lang="th-TH" smtClean="0"/>
              <a:t>21/12/63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9A0D2EC-A6B3-4E10-90C4-819C5B114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575C2CA-C580-4494-A7FC-1B616B141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F6392-AF88-494B-B24B-64B48136A78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832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BB94627-DD26-40CB-B104-52F90CA608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5" b="12029"/>
          <a:stretch/>
        </p:blipFill>
        <p:spPr>
          <a:xfrm>
            <a:off x="3304533" y="599999"/>
            <a:ext cx="3166467" cy="5125452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30D0BA5D-2F66-4355-87D1-99445BAC8A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7" b="15217"/>
          <a:stretch/>
        </p:blipFill>
        <p:spPr>
          <a:xfrm>
            <a:off x="6471000" y="599997"/>
            <a:ext cx="3166467" cy="5125451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5C3BB347-643B-40FA-B9E1-B345D131DD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4" b="12960"/>
          <a:stretch/>
        </p:blipFill>
        <p:spPr>
          <a:xfrm>
            <a:off x="9025533" y="599994"/>
            <a:ext cx="3166467" cy="5125451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8B044BA6-BB1B-4CFF-BBB9-63F1810B4F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4" b="12960"/>
          <a:stretch/>
        </p:blipFill>
        <p:spPr>
          <a:xfrm>
            <a:off x="138066" y="599999"/>
            <a:ext cx="3166467" cy="512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0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29197B38-E661-4C14-B536-ABC8E0AC71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5" r="6260"/>
          <a:stretch/>
        </p:blipFill>
        <p:spPr>
          <a:xfrm>
            <a:off x="3477126" y="583312"/>
            <a:ext cx="8542421" cy="5629275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72B890CB-3A8D-47FF-BB65-F6E1E3A2B8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9"/>
          <a:stretch/>
        </p:blipFill>
        <p:spPr>
          <a:xfrm>
            <a:off x="363212" y="645412"/>
            <a:ext cx="2909378" cy="55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1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98F88B71-D86A-4B79-B5BF-75B1618A47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"/>
          <a:stretch/>
        </p:blipFill>
        <p:spPr>
          <a:xfrm>
            <a:off x="1479884" y="950494"/>
            <a:ext cx="10102140" cy="499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DFD933A-8131-4A70-857D-63EF2FCC1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9" y="267145"/>
            <a:ext cx="3557087" cy="632371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0EB15CF4-B531-431D-A9C8-EF07931397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83"/>
          <a:stretch/>
        </p:blipFill>
        <p:spPr>
          <a:xfrm>
            <a:off x="3629246" y="267145"/>
            <a:ext cx="3166467" cy="6323710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D57A78EE-0A30-4ADF-9078-BE8D1B8CF7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8" b="8106"/>
          <a:stretch/>
        </p:blipFill>
        <p:spPr>
          <a:xfrm>
            <a:off x="6286817" y="267145"/>
            <a:ext cx="3166467" cy="6323710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28902F69-11D9-483E-8633-6C367CD130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842" y="267145"/>
            <a:ext cx="2738716" cy="632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21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E702D896-84B4-4229-84EA-28B8A559DA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4" b="8283"/>
          <a:stretch/>
        </p:blipFill>
        <p:spPr>
          <a:xfrm>
            <a:off x="307724" y="308085"/>
            <a:ext cx="3166467" cy="5969242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D8A30B24-CE7E-4BF5-A61D-57833B91A1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9"/>
          <a:stretch/>
        </p:blipFill>
        <p:spPr>
          <a:xfrm>
            <a:off x="3880451" y="223864"/>
            <a:ext cx="3166467" cy="5969242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0E5D9CD9-E0D8-4134-9D91-D2A30DA5A2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4" b="8352"/>
          <a:stretch/>
        </p:blipFill>
        <p:spPr>
          <a:xfrm>
            <a:off x="7516924" y="308085"/>
            <a:ext cx="3166467" cy="596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76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08F4C8D0-1DEE-4D5E-8691-C3AE6998ED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" t="11190" r="1140" b="8459"/>
          <a:stretch/>
        </p:blipFill>
        <p:spPr>
          <a:xfrm>
            <a:off x="6527656" y="433137"/>
            <a:ext cx="3166467" cy="5811252"/>
          </a:xfrm>
          <a:prstGeom prst="rect">
            <a:avLst/>
          </a:prstGeom>
        </p:spPr>
      </p:pic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60F00E82-A515-45B8-80F8-6225366BE8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7" b="8948"/>
          <a:stretch/>
        </p:blipFill>
        <p:spPr>
          <a:xfrm>
            <a:off x="2171543" y="339252"/>
            <a:ext cx="3166467" cy="59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40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4BDCC149-3821-43FF-95DC-9BF4629995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1" b="12838"/>
          <a:stretch/>
        </p:blipFill>
        <p:spPr>
          <a:xfrm>
            <a:off x="4407764" y="866272"/>
            <a:ext cx="3166467" cy="5378117"/>
          </a:xfrm>
          <a:prstGeom prst="rect">
            <a:avLst/>
          </a:prstGeom>
        </p:spPr>
      </p:pic>
      <p:pic>
        <p:nvPicPr>
          <p:cNvPr id="39" name="รูปภาพ 38">
            <a:extLst>
              <a:ext uri="{FF2B5EF4-FFF2-40B4-BE49-F238E27FC236}">
                <a16:creationId xmlns:a16="http://schemas.microsoft.com/office/drawing/2014/main" id="{704195F4-2856-4078-ACDF-B6D446EA72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7" b="11020"/>
          <a:stretch/>
        </p:blipFill>
        <p:spPr>
          <a:xfrm>
            <a:off x="625325" y="866272"/>
            <a:ext cx="3166467" cy="5378117"/>
          </a:xfrm>
          <a:prstGeom prst="rect">
            <a:avLst/>
          </a:prstGeom>
        </p:spPr>
      </p:pic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BA07E19F-74CA-40E6-8BE4-CB709991AB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2" b="14067"/>
          <a:stretch/>
        </p:blipFill>
        <p:spPr>
          <a:xfrm>
            <a:off x="8190203" y="842210"/>
            <a:ext cx="3166467" cy="540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07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รูปภาพ 42">
            <a:extLst>
              <a:ext uri="{FF2B5EF4-FFF2-40B4-BE49-F238E27FC236}">
                <a16:creationId xmlns:a16="http://schemas.microsoft.com/office/drawing/2014/main" id="{2E4EC6AE-0825-44F7-9BBA-F41A46E23E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0" b="13994"/>
          <a:stretch/>
        </p:blipFill>
        <p:spPr>
          <a:xfrm>
            <a:off x="2292831" y="655720"/>
            <a:ext cx="3166467" cy="5546557"/>
          </a:xfrm>
          <a:prstGeom prst="rect">
            <a:avLst/>
          </a:prstGeom>
        </p:spPr>
      </p:pic>
      <p:pic>
        <p:nvPicPr>
          <p:cNvPr id="45" name="รูปภาพ 44">
            <a:extLst>
              <a:ext uri="{FF2B5EF4-FFF2-40B4-BE49-F238E27FC236}">
                <a16:creationId xmlns:a16="http://schemas.microsoft.com/office/drawing/2014/main" id="{4E7FEF13-046A-4659-9E84-FC3E740F9D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7" t="-155" r="1007" b="16955"/>
          <a:stretch/>
        </p:blipFill>
        <p:spPr>
          <a:xfrm>
            <a:off x="6732703" y="576073"/>
            <a:ext cx="3166467" cy="570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4594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แบบจอกว้าง</PresentationFormat>
  <Paragraphs>0</Paragraphs>
  <Slides>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computer</dc:creator>
  <cp:lastModifiedBy>computer</cp:lastModifiedBy>
  <cp:revision>3</cp:revision>
  <dcterms:created xsi:type="dcterms:W3CDTF">2020-12-21T03:55:43Z</dcterms:created>
  <dcterms:modified xsi:type="dcterms:W3CDTF">2020-12-21T04:18:43Z</dcterms:modified>
</cp:coreProperties>
</file>